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99" r:id="rId4"/>
    <p:sldMasterId id="214748370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Lst>
  <p:sldSz cy="10693400" cx="19010300"/>
  <p:notesSz cx="7556500" cy="10693400"/>
  <p:embeddedFontLst>
    <p:embeddedFont>
      <p:font typeface="Lexend Light"/>
      <p:regular r:id="rId23"/>
      <p:bold r:id="rId24"/>
    </p:embeddedFont>
    <p:embeddedFont>
      <p:font typeface="Roboto"/>
      <p:regular r:id="rId25"/>
      <p:bold r:id="rId26"/>
      <p:italic r:id="rId27"/>
      <p:boldItalic r:id="rId28"/>
    </p:embeddedFont>
    <p:embeddedFont>
      <p:font typeface="Nunito"/>
      <p:regular r:id="rId29"/>
      <p:bold r:id="rId30"/>
      <p:italic r:id="rId31"/>
      <p:boldItalic r:id="rId32"/>
    </p:embeddedFont>
    <p:embeddedFont>
      <p:font typeface="Merriweather Light"/>
      <p:regular r:id="rId33"/>
      <p:bold r:id="rId34"/>
      <p:italic r:id="rId35"/>
      <p:boldItalic r:id="rId36"/>
    </p:embeddedFont>
    <p:embeddedFont>
      <p:font typeface="Maven Pro"/>
      <p:regular r:id="rId37"/>
      <p:bold r:id="rId38"/>
    </p:embeddedFont>
    <p:embeddedFont>
      <p:font typeface="Lexend"/>
      <p:regular r:id="rId39"/>
      <p:bold r:id="rId40"/>
    </p:embeddedFont>
    <p:embeddedFont>
      <p:font typeface="Merriweather"/>
      <p:regular r:id="rId41"/>
      <p:bold r:id="rId42"/>
      <p:italic r:id="rId43"/>
      <p:boldItalic r:id="rId44"/>
    </p:embeddedFont>
    <p:embeddedFont>
      <p:font typeface="Comfortaa"/>
      <p:regular r:id="rId45"/>
      <p:bold r:id="rId4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344">
          <p15:clr>
            <a:srgbClr val="A4A3A4"/>
          </p15:clr>
        </p15:guide>
        <p15:guide id="2" pos="11124">
          <p15:clr>
            <a:srgbClr val="A4A3A4"/>
          </p15:clr>
        </p15:guide>
        <p15:guide id="3" orient="horz" pos="6344">
          <p15:clr>
            <a:srgbClr val="A4A3A4"/>
          </p15:clr>
        </p15:guide>
        <p15:guide id="4" pos="61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344" orient="horz"/>
        <p:guide pos="11124"/>
        <p:guide pos="6344" orient="horz"/>
        <p:guide pos="612"/>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Lexend-bold.fntdata"/><Relationship Id="rId20" Type="http://schemas.openxmlformats.org/officeDocument/2006/relationships/slide" Target="slides/slide14.xml"/><Relationship Id="rId42" Type="http://schemas.openxmlformats.org/officeDocument/2006/relationships/font" Target="fonts/Merriweather-bold.fntdata"/><Relationship Id="rId41" Type="http://schemas.openxmlformats.org/officeDocument/2006/relationships/font" Target="fonts/Merriweather-regular.fntdata"/><Relationship Id="rId22" Type="http://schemas.openxmlformats.org/officeDocument/2006/relationships/slide" Target="slides/slide16.xml"/><Relationship Id="rId44" Type="http://schemas.openxmlformats.org/officeDocument/2006/relationships/font" Target="fonts/Merriweather-boldItalic.fntdata"/><Relationship Id="rId21" Type="http://schemas.openxmlformats.org/officeDocument/2006/relationships/slide" Target="slides/slide15.xml"/><Relationship Id="rId43" Type="http://schemas.openxmlformats.org/officeDocument/2006/relationships/font" Target="fonts/Merriweather-italic.fntdata"/><Relationship Id="rId24" Type="http://schemas.openxmlformats.org/officeDocument/2006/relationships/font" Target="fonts/LexendLight-bold.fntdata"/><Relationship Id="rId46" Type="http://schemas.openxmlformats.org/officeDocument/2006/relationships/font" Target="fonts/Comfortaa-bold.fntdata"/><Relationship Id="rId23" Type="http://schemas.openxmlformats.org/officeDocument/2006/relationships/font" Target="fonts/LexendLight-regular.fntdata"/><Relationship Id="rId45" Type="http://schemas.openxmlformats.org/officeDocument/2006/relationships/font" Target="fonts/Comfortaa-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font" Target="fonts/Roboto-bold.fntdata"/><Relationship Id="rId25" Type="http://schemas.openxmlformats.org/officeDocument/2006/relationships/font" Target="fonts/Roboto-regular.fntdata"/><Relationship Id="rId28" Type="http://schemas.openxmlformats.org/officeDocument/2006/relationships/font" Target="fonts/Roboto-boldItalic.fntdata"/><Relationship Id="rId27" Type="http://schemas.openxmlformats.org/officeDocument/2006/relationships/font" Target="fonts/Roboto-italic.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font" Target="fonts/Nunito-regular.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Nunito-italic.fntdata"/><Relationship Id="rId30" Type="http://schemas.openxmlformats.org/officeDocument/2006/relationships/font" Target="fonts/Nunito-bold.fntdata"/><Relationship Id="rId11" Type="http://schemas.openxmlformats.org/officeDocument/2006/relationships/slide" Target="slides/slide5.xml"/><Relationship Id="rId33" Type="http://schemas.openxmlformats.org/officeDocument/2006/relationships/font" Target="fonts/MerriweatherLight-regular.fntdata"/><Relationship Id="rId10" Type="http://schemas.openxmlformats.org/officeDocument/2006/relationships/slide" Target="slides/slide4.xml"/><Relationship Id="rId32" Type="http://schemas.openxmlformats.org/officeDocument/2006/relationships/font" Target="fonts/Nunito-boldItalic.fntdata"/><Relationship Id="rId13" Type="http://schemas.openxmlformats.org/officeDocument/2006/relationships/slide" Target="slides/slide7.xml"/><Relationship Id="rId35" Type="http://schemas.openxmlformats.org/officeDocument/2006/relationships/font" Target="fonts/MerriweatherLight-italic.fntdata"/><Relationship Id="rId12" Type="http://schemas.openxmlformats.org/officeDocument/2006/relationships/slide" Target="slides/slide6.xml"/><Relationship Id="rId34" Type="http://schemas.openxmlformats.org/officeDocument/2006/relationships/font" Target="fonts/MerriweatherLight-bold.fntdata"/><Relationship Id="rId15" Type="http://schemas.openxmlformats.org/officeDocument/2006/relationships/slide" Target="slides/slide9.xml"/><Relationship Id="rId37" Type="http://schemas.openxmlformats.org/officeDocument/2006/relationships/font" Target="fonts/MavenPro-regular.fntdata"/><Relationship Id="rId14" Type="http://schemas.openxmlformats.org/officeDocument/2006/relationships/slide" Target="slides/slide8.xml"/><Relationship Id="rId36" Type="http://schemas.openxmlformats.org/officeDocument/2006/relationships/font" Target="fonts/MerriweatherLight-boldItalic.fntdata"/><Relationship Id="rId17" Type="http://schemas.openxmlformats.org/officeDocument/2006/relationships/slide" Target="slides/slide11.xml"/><Relationship Id="rId39" Type="http://schemas.openxmlformats.org/officeDocument/2006/relationships/font" Target="fonts/Lexend-regular.fntdata"/><Relationship Id="rId16" Type="http://schemas.openxmlformats.org/officeDocument/2006/relationships/slide" Target="slides/slide10.xml"/><Relationship Id="rId38" Type="http://schemas.openxmlformats.org/officeDocument/2006/relationships/font" Target="fonts/MavenPro-bold.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3275013" cy="5365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4279900" y="0"/>
            <a:ext cx="3275013" cy="536575"/>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571500" y="1336675"/>
            <a:ext cx="6413500" cy="3608388"/>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755650" y="5146675"/>
            <a:ext cx="6045200" cy="42100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10156825"/>
            <a:ext cx="3275013" cy="536575"/>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4279900" y="10156825"/>
            <a:ext cx="3275013" cy="536575"/>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3" name="Shape 613"/>
        <p:cNvGrpSpPr/>
        <p:nvPr/>
      </p:nvGrpSpPr>
      <p:grpSpPr>
        <a:xfrm>
          <a:off x="0" y="0"/>
          <a:ext cx="0" cy="0"/>
          <a:chOff x="0" y="0"/>
          <a:chExt cx="0" cy="0"/>
        </a:xfrm>
      </p:grpSpPr>
      <p:sp>
        <p:nvSpPr>
          <p:cNvPr id="614" name="Google Shape;614;g3464109242f_0_3845:notes"/>
          <p:cNvSpPr/>
          <p:nvPr>
            <p:ph idx="2" type="sldImg"/>
          </p:nvPr>
        </p:nvSpPr>
        <p:spPr>
          <a:xfrm>
            <a:off x="420169" y="802005"/>
            <a:ext cx="6717000" cy="4010100"/>
          </a:xfrm>
          <a:custGeom>
            <a:rect b="b" l="l" r="r" t="t"/>
            <a:pathLst>
              <a:path extrusionOk="0" h="120000" w="120000">
                <a:moveTo>
                  <a:pt x="0" y="0"/>
                </a:moveTo>
                <a:lnTo>
                  <a:pt x="120000" y="0"/>
                </a:lnTo>
                <a:lnTo>
                  <a:pt x="120000" y="120000"/>
                </a:lnTo>
                <a:lnTo>
                  <a:pt x="0" y="120000"/>
                </a:lnTo>
                <a:close/>
              </a:path>
            </a:pathLst>
          </a:custGeom>
        </p:spPr>
      </p:sp>
      <p:sp>
        <p:nvSpPr>
          <p:cNvPr id="615" name="Google Shape;615;g3464109242f_0_3845:notes"/>
          <p:cNvSpPr txBox="1"/>
          <p:nvPr>
            <p:ph idx="1" type="body"/>
          </p:nvPr>
        </p:nvSpPr>
        <p:spPr>
          <a:xfrm>
            <a:off x="755650" y="5079365"/>
            <a:ext cx="6045300" cy="48120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3" name="Shape 813"/>
        <p:cNvGrpSpPr/>
        <p:nvPr/>
      </p:nvGrpSpPr>
      <p:grpSpPr>
        <a:xfrm>
          <a:off x="0" y="0"/>
          <a:ext cx="0" cy="0"/>
          <a:chOff x="0" y="0"/>
          <a:chExt cx="0" cy="0"/>
        </a:xfrm>
      </p:grpSpPr>
      <p:sp>
        <p:nvSpPr>
          <p:cNvPr id="814" name="Google Shape;814;g33e2f96a8fe_0_241:notes"/>
          <p:cNvSpPr/>
          <p:nvPr>
            <p:ph idx="2" type="sldImg"/>
          </p:nvPr>
        </p:nvSpPr>
        <p:spPr>
          <a:xfrm>
            <a:off x="420169" y="802005"/>
            <a:ext cx="6717000" cy="4010100"/>
          </a:xfrm>
          <a:custGeom>
            <a:rect b="b" l="l" r="r" t="t"/>
            <a:pathLst>
              <a:path extrusionOk="0" h="120000" w="120000">
                <a:moveTo>
                  <a:pt x="0" y="0"/>
                </a:moveTo>
                <a:lnTo>
                  <a:pt x="120000" y="0"/>
                </a:lnTo>
                <a:lnTo>
                  <a:pt x="120000" y="120000"/>
                </a:lnTo>
                <a:lnTo>
                  <a:pt x="0" y="120000"/>
                </a:lnTo>
                <a:close/>
              </a:path>
            </a:pathLst>
          </a:custGeom>
        </p:spPr>
      </p:sp>
      <p:sp>
        <p:nvSpPr>
          <p:cNvPr id="815" name="Google Shape;815;g33e2f96a8fe_0_241:notes"/>
          <p:cNvSpPr txBox="1"/>
          <p:nvPr>
            <p:ph idx="1" type="body"/>
          </p:nvPr>
        </p:nvSpPr>
        <p:spPr>
          <a:xfrm>
            <a:off x="755650" y="5079365"/>
            <a:ext cx="6045300" cy="48120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8" name="Shape 838"/>
        <p:cNvGrpSpPr/>
        <p:nvPr/>
      </p:nvGrpSpPr>
      <p:grpSpPr>
        <a:xfrm>
          <a:off x="0" y="0"/>
          <a:ext cx="0" cy="0"/>
          <a:chOff x="0" y="0"/>
          <a:chExt cx="0" cy="0"/>
        </a:xfrm>
      </p:grpSpPr>
      <p:sp>
        <p:nvSpPr>
          <p:cNvPr id="839" name="Google Shape;839;g33e2f96a8fe_0_273:notes"/>
          <p:cNvSpPr/>
          <p:nvPr>
            <p:ph idx="2" type="sldImg"/>
          </p:nvPr>
        </p:nvSpPr>
        <p:spPr>
          <a:xfrm>
            <a:off x="420169" y="802005"/>
            <a:ext cx="6717000" cy="4010100"/>
          </a:xfrm>
          <a:custGeom>
            <a:rect b="b" l="l" r="r" t="t"/>
            <a:pathLst>
              <a:path extrusionOk="0" h="120000" w="120000">
                <a:moveTo>
                  <a:pt x="0" y="0"/>
                </a:moveTo>
                <a:lnTo>
                  <a:pt x="120000" y="0"/>
                </a:lnTo>
                <a:lnTo>
                  <a:pt x="120000" y="120000"/>
                </a:lnTo>
                <a:lnTo>
                  <a:pt x="0" y="120000"/>
                </a:lnTo>
                <a:close/>
              </a:path>
            </a:pathLst>
          </a:custGeom>
        </p:spPr>
      </p:sp>
      <p:sp>
        <p:nvSpPr>
          <p:cNvPr id="840" name="Google Shape;840;g33e2f96a8fe_0_273:notes"/>
          <p:cNvSpPr txBox="1"/>
          <p:nvPr>
            <p:ph idx="1" type="body"/>
          </p:nvPr>
        </p:nvSpPr>
        <p:spPr>
          <a:xfrm>
            <a:off x="755650" y="5079365"/>
            <a:ext cx="6045300" cy="48120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3" name="Shape 863"/>
        <p:cNvGrpSpPr/>
        <p:nvPr/>
      </p:nvGrpSpPr>
      <p:grpSpPr>
        <a:xfrm>
          <a:off x="0" y="0"/>
          <a:ext cx="0" cy="0"/>
          <a:chOff x="0" y="0"/>
          <a:chExt cx="0" cy="0"/>
        </a:xfrm>
      </p:grpSpPr>
      <p:sp>
        <p:nvSpPr>
          <p:cNvPr id="864" name="Google Shape;864;g33e2f96a8fe_0_299:notes"/>
          <p:cNvSpPr/>
          <p:nvPr>
            <p:ph idx="2" type="sldImg"/>
          </p:nvPr>
        </p:nvSpPr>
        <p:spPr>
          <a:xfrm>
            <a:off x="420169" y="802005"/>
            <a:ext cx="6717000" cy="4010100"/>
          </a:xfrm>
          <a:custGeom>
            <a:rect b="b" l="l" r="r" t="t"/>
            <a:pathLst>
              <a:path extrusionOk="0" h="120000" w="120000">
                <a:moveTo>
                  <a:pt x="0" y="0"/>
                </a:moveTo>
                <a:lnTo>
                  <a:pt x="120000" y="0"/>
                </a:lnTo>
                <a:lnTo>
                  <a:pt x="120000" y="120000"/>
                </a:lnTo>
                <a:lnTo>
                  <a:pt x="0" y="120000"/>
                </a:lnTo>
                <a:close/>
              </a:path>
            </a:pathLst>
          </a:custGeom>
        </p:spPr>
      </p:sp>
      <p:sp>
        <p:nvSpPr>
          <p:cNvPr id="865" name="Google Shape;865;g33e2f96a8fe_0_299:notes"/>
          <p:cNvSpPr txBox="1"/>
          <p:nvPr>
            <p:ph idx="1" type="body"/>
          </p:nvPr>
        </p:nvSpPr>
        <p:spPr>
          <a:xfrm>
            <a:off x="755650" y="5079365"/>
            <a:ext cx="6045300" cy="48120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8" name="Shape 888"/>
        <p:cNvGrpSpPr/>
        <p:nvPr/>
      </p:nvGrpSpPr>
      <p:grpSpPr>
        <a:xfrm>
          <a:off x="0" y="0"/>
          <a:ext cx="0" cy="0"/>
          <a:chOff x="0" y="0"/>
          <a:chExt cx="0" cy="0"/>
        </a:xfrm>
      </p:grpSpPr>
      <p:sp>
        <p:nvSpPr>
          <p:cNvPr id="889" name="Google Shape;889;g33e2f96a8fe_0_420:notes"/>
          <p:cNvSpPr/>
          <p:nvPr>
            <p:ph idx="2" type="sldImg"/>
          </p:nvPr>
        </p:nvSpPr>
        <p:spPr>
          <a:xfrm>
            <a:off x="420169" y="802005"/>
            <a:ext cx="6717000" cy="4010100"/>
          </a:xfrm>
          <a:custGeom>
            <a:rect b="b" l="l" r="r" t="t"/>
            <a:pathLst>
              <a:path extrusionOk="0" h="120000" w="120000">
                <a:moveTo>
                  <a:pt x="0" y="0"/>
                </a:moveTo>
                <a:lnTo>
                  <a:pt x="120000" y="0"/>
                </a:lnTo>
                <a:lnTo>
                  <a:pt x="120000" y="120000"/>
                </a:lnTo>
                <a:lnTo>
                  <a:pt x="0" y="120000"/>
                </a:lnTo>
                <a:close/>
              </a:path>
            </a:pathLst>
          </a:custGeom>
        </p:spPr>
      </p:sp>
      <p:sp>
        <p:nvSpPr>
          <p:cNvPr id="890" name="Google Shape;890;g33e2f96a8fe_0_420:notes"/>
          <p:cNvSpPr txBox="1"/>
          <p:nvPr>
            <p:ph idx="1" type="body"/>
          </p:nvPr>
        </p:nvSpPr>
        <p:spPr>
          <a:xfrm>
            <a:off x="755650" y="5079365"/>
            <a:ext cx="6045300" cy="48120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3" name="Shape 913"/>
        <p:cNvGrpSpPr/>
        <p:nvPr/>
      </p:nvGrpSpPr>
      <p:grpSpPr>
        <a:xfrm>
          <a:off x="0" y="0"/>
          <a:ext cx="0" cy="0"/>
          <a:chOff x="0" y="0"/>
          <a:chExt cx="0" cy="0"/>
        </a:xfrm>
      </p:grpSpPr>
      <p:sp>
        <p:nvSpPr>
          <p:cNvPr id="914" name="Google Shape;914;g33e2f96a8fe_0_396:notes"/>
          <p:cNvSpPr/>
          <p:nvPr>
            <p:ph idx="2" type="sldImg"/>
          </p:nvPr>
        </p:nvSpPr>
        <p:spPr>
          <a:xfrm>
            <a:off x="420169" y="802005"/>
            <a:ext cx="6717000" cy="4010100"/>
          </a:xfrm>
          <a:custGeom>
            <a:rect b="b" l="l" r="r" t="t"/>
            <a:pathLst>
              <a:path extrusionOk="0" h="120000" w="120000">
                <a:moveTo>
                  <a:pt x="0" y="0"/>
                </a:moveTo>
                <a:lnTo>
                  <a:pt x="120000" y="0"/>
                </a:lnTo>
                <a:lnTo>
                  <a:pt x="120000" y="120000"/>
                </a:lnTo>
                <a:lnTo>
                  <a:pt x="0" y="120000"/>
                </a:lnTo>
                <a:close/>
              </a:path>
            </a:pathLst>
          </a:custGeom>
        </p:spPr>
      </p:sp>
      <p:sp>
        <p:nvSpPr>
          <p:cNvPr id="915" name="Google Shape;915;g33e2f96a8fe_0_396:notes"/>
          <p:cNvSpPr txBox="1"/>
          <p:nvPr>
            <p:ph idx="1" type="body"/>
          </p:nvPr>
        </p:nvSpPr>
        <p:spPr>
          <a:xfrm>
            <a:off x="755650" y="5079365"/>
            <a:ext cx="6045300" cy="48120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8" name="Shape 938"/>
        <p:cNvGrpSpPr/>
        <p:nvPr/>
      </p:nvGrpSpPr>
      <p:grpSpPr>
        <a:xfrm>
          <a:off x="0" y="0"/>
          <a:ext cx="0" cy="0"/>
          <a:chOff x="0" y="0"/>
          <a:chExt cx="0" cy="0"/>
        </a:xfrm>
      </p:grpSpPr>
      <p:sp>
        <p:nvSpPr>
          <p:cNvPr id="939" name="Google Shape;939;g33e2f96a8fe_0_448:notes"/>
          <p:cNvSpPr/>
          <p:nvPr>
            <p:ph idx="2" type="sldImg"/>
          </p:nvPr>
        </p:nvSpPr>
        <p:spPr>
          <a:xfrm>
            <a:off x="420169" y="802005"/>
            <a:ext cx="6717000" cy="4010100"/>
          </a:xfrm>
          <a:custGeom>
            <a:rect b="b" l="l" r="r" t="t"/>
            <a:pathLst>
              <a:path extrusionOk="0" h="120000" w="120000">
                <a:moveTo>
                  <a:pt x="0" y="0"/>
                </a:moveTo>
                <a:lnTo>
                  <a:pt x="120000" y="0"/>
                </a:lnTo>
                <a:lnTo>
                  <a:pt x="120000" y="120000"/>
                </a:lnTo>
                <a:lnTo>
                  <a:pt x="0" y="120000"/>
                </a:lnTo>
                <a:close/>
              </a:path>
            </a:pathLst>
          </a:custGeom>
        </p:spPr>
      </p:sp>
      <p:sp>
        <p:nvSpPr>
          <p:cNvPr id="940" name="Google Shape;940;g33e2f96a8fe_0_448:notes"/>
          <p:cNvSpPr txBox="1"/>
          <p:nvPr>
            <p:ph idx="1" type="body"/>
          </p:nvPr>
        </p:nvSpPr>
        <p:spPr>
          <a:xfrm>
            <a:off x="755650" y="5079365"/>
            <a:ext cx="6045300" cy="48120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3" name="Shape 963"/>
        <p:cNvGrpSpPr/>
        <p:nvPr/>
      </p:nvGrpSpPr>
      <p:grpSpPr>
        <a:xfrm>
          <a:off x="0" y="0"/>
          <a:ext cx="0" cy="0"/>
          <a:chOff x="0" y="0"/>
          <a:chExt cx="0" cy="0"/>
        </a:xfrm>
      </p:grpSpPr>
      <p:sp>
        <p:nvSpPr>
          <p:cNvPr id="964" name="Google Shape;964;g33e2f96a8fe_0_474:notes"/>
          <p:cNvSpPr/>
          <p:nvPr>
            <p:ph idx="2" type="sldImg"/>
          </p:nvPr>
        </p:nvSpPr>
        <p:spPr>
          <a:xfrm>
            <a:off x="420169" y="802005"/>
            <a:ext cx="6717000" cy="4010100"/>
          </a:xfrm>
          <a:custGeom>
            <a:rect b="b" l="l" r="r" t="t"/>
            <a:pathLst>
              <a:path extrusionOk="0" h="120000" w="120000">
                <a:moveTo>
                  <a:pt x="0" y="0"/>
                </a:moveTo>
                <a:lnTo>
                  <a:pt x="120000" y="0"/>
                </a:lnTo>
                <a:lnTo>
                  <a:pt x="120000" y="120000"/>
                </a:lnTo>
                <a:lnTo>
                  <a:pt x="0" y="120000"/>
                </a:lnTo>
                <a:close/>
              </a:path>
            </a:pathLst>
          </a:custGeom>
        </p:spPr>
      </p:sp>
      <p:sp>
        <p:nvSpPr>
          <p:cNvPr id="965" name="Google Shape;965;g33e2f96a8fe_0_474:notes"/>
          <p:cNvSpPr txBox="1"/>
          <p:nvPr>
            <p:ph idx="1" type="body"/>
          </p:nvPr>
        </p:nvSpPr>
        <p:spPr>
          <a:xfrm>
            <a:off x="755650" y="5079365"/>
            <a:ext cx="6045300" cy="48120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0" name="Shape 620"/>
        <p:cNvGrpSpPr/>
        <p:nvPr/>
      </p:nvGrpSpPr>
      <p:grpSpPr>
        <a:xfrm>
          <a:off x="0" y="0"/>
          <a:ext cx="0" cy="0"/>
          <a:chOff x="0" y="0"/>
          <a:chExt cx="0" cy="0"/>
        </a:xfrm>
      </p:grpSpPr>
      <p:sp>
        <p:nvSpPr>
          <p:cNvPr id="621" name="Google Shape;621;g3464109242f_0_3500:notes"/>
          <p:cNvSpPr/>
          <p:nvPr>
            <p:ph idx="2" type="sldImg"/>
          </p:nvPr>
        </p:nvSpPr>
        <p:spPr>
          <a:xfrm>
            <a:off x="420169" y="802005"/>
            <a:ext cx="6717000" cy="4010100"/>
          </a:xfrm>
          <a:custGeom>
            <a:rect b="b" l="l" r="r" t="t"/>
            <a:pathLst>
              <a:path extrusionOk="0" h="120000" w="120000">
                <a:moveTo>
                  <a:pt x="0" y="0"/>
                </a:moveTo>
                <a:lnTo>
                  <a:pt x="120000" y="0"/>
                </a:lnTo>
                <a:lnTo>
                  <a:pt x="120000" y="120000"/>
                </a:lnTo>
                <a:lnTo>
                  <a:pt x="0" y="120000"/>
                </a:lnTo>
                <a:close/>
              </a:path>
            </a:pathLst>
          </a:custGeom>
        </p:spPr>
      </p:sp>
      <p:sp>
        <p:nvSpPr>
          <p:cNvPr id="622" name="Google Shape;622;g3464109242f_0_3500:notes"/>
          <p:cNvSpPr txBox="1"/>
          <p:nvPr>
            <p:ph idx="1" type="body"/>
          </p:nvPr>
        </p:nvSpPr>
        <p:spPr>
          <a:xfrm>
            <a:off x="755650" y="5079365"/>
            <a:ext cx="6045300" cy="48120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7" name="Shape 637"/>
        <p:cNvGrpSpPr/>
        <p:nvPr/>
      </p:nvGrpSpPr>
      <p:grpSpPr>
        <a:xfrm>
          <a:off x="0" y="0"/>
          <a:ext cx="0" cy="0"/>
          <a:chOff x="0" y="0"/>
          <a:chExt cx="0" cy="0"/>
        </a:xfrm>
      </p:grpSpPr>
      <p:sp>
        <p:nvSpPr>
          <p:cNvPr id="638" name="Google Shape;638;g3464109242f_0_3870:notes"/>
          <p:cNvSpPr/>
          <p:nvPr>
            <p:ph idx="2" type="sldImg"/>
          </p:nvPr>
        </p:nvSpPr>
        <p:spPr>
          <a:xfrm>
            <a:off x="420169" y="802005"/>
            <a:ext cx="6717000" cy="4010100"/>
          </a:xfrm>
          <a:custGeom>
            <a:rect b="b" l="l" r="r" t="t"/>
            <a:pathLst>
              <a:path extrusionOk="0" h="120000" w="120000">
                <a:moveTo>
                  <a:pt x="0" y="0"/>
                </a:moveTo>
                <a:lnTo>
                  <a:pt x="120000" y="0"/>
                </a:lnTo>
                <a:lnTo>
                  <a:pt x="120000" y="120000"/>
                </a:lnTo>
                <a:lnTo>
                  <a:pt x="0" y="120000"/>
                </a:lnTo>
                <a:close/>
              </a:path>
            </a:pathLst>
          </a:custGeom>
        </p:spPr>
      </p:sp>
      <p:sp>
        <p:nvSpPr>
          <p:cNvPr id="639" name="Google Shape;639;g3464109242f_0_3870:notes"/>
          <p:cNvSpPr txBox="1"/>
          <p:nvPr>
            <p:ph idx="1" type="body"/>
          </p:nvPr>
        </p:nvSpPr>
        <p:spPr>
          <a:xfrm>
            <a:off x="755650" y="5079365"/>
            <a:ext cx="6045300" cy="48120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3" name="Shape 663"/>
        <p:cNvGrpSpPr/>
        <p:nvPr/>
      </p:nvGrpSpPr>
      <p:grpSpPr>
        <a:xfrm>
          <a:off x="0" y="0"/>
          <a:ext cx="0" cy="0"/>
          <a:chOff x="0" y="0"/>
          <a:chExt cx="0" cy="0"/>
        </a:xfrm>
      </p:grpSpPr>
      <p:sp>
        <p:nvSpPr>
          <p:cNvPr id="664" name="Google Shape;664;g3464109242f_0_3930:notes"/>
          <p:cNvSpPr/>
          <p:nvPr>
            <p:ph idx="2" type="sldImg"/>
          </p:nvPr>
        </p:nvSpPr>
        <p:spPr>
          <a:xfrm>
            <a:off x="420169" y="802005"/>
            <a:ext cx="6717000" cy="4010100"/>
          </a:xfrm>
          <a:custGeom>
            <a:rect b="b" l="l" r="r" t="t"/>
            <a:pathLst>
              <a:path extrusionOk="0" h="120000" w="120000">
                <a:moveTo>
                  <a:pt x="0" y="0"/>
                </a:moveTo>
                <a:lnTo>
                  <a:pt x="120000" y="0"/>
                </a:lnTo>
                <a:lnTo>
                  <a:pt x="120000" y="120000"/>
                </a:lnTo>
                <a:lnTo>
                  <a:pt x="0" y="120000"/>
                </a:lnTo>
                <a:close/>
              </a:path>
            </a:pathLst>
          </a:custGeom>
        </p:spPr>
      </p:sp>
      <p:sp>
        <p:nvSpPr>
          <p:cNvPr id="665" name="Google Shape;665;g3464109242f_0_3930:notes"/>
          <p:cNvSpPr txBox="1"/>
          <p:nvPr>
            <p:ph idx="1" type="body"/>
          </p:nvPr>
        </p:nvSpPr>
        <p:spPr>
          <a:xfrm>
            <a:off x="755650" y="5079365"/>
            <a:ext cx="6045300" cy="48120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9" name="Shape 689"/>
        <p:cNvGrpSpPr/>
        <p:nvPr/>
      </p:nvGrpSpPr>
      <p:grpSpPr>
        <a:xfrm>
          <a:off x="0" y="0"/>
          <a:ext cx="0" cy="0"/>
          <a:chOff x="0" y="0"/>
          <a:chExt cx="0" cy="0"/>
        </a:xfrm>
      </p:grpSpPr>
      <p:sp>
        <p:nvSpPr>
          <p:cNvPr id="690" name="Google Shape;690;g33e2f96a8fe_0_3:notes"/>
          <p:cNvSpPr/>
          <p:nvPr>
            <p:ph idx="2" type="sldImg"/>
          </p:nvPr>
        </p:nvSpPr>
        <p:spPr>
          <a:xfrm>
            <a:off x="420169" y="802005"/>
            <a:ext cx="6717000" cy="4010100"/>
          </a:xfrm>
          <a:custGeom>
            <a:rect b="b" l="l" r="r" t="t"/>
            <a:pathLst>
              <a:path extrusionOk="0" h="120000" w="120000">
                <a:moveTo>
                  <a:pt x="0" y="0"/>
                </a:moveTo>
                <a:lnTo>
                  <a:pt x="120000" y="0"/>
                </a:lnTo>
                <a:lnTo>
                  <a:pt x="120000" y="120000"/>
                </a:lnTo>
                <a:lnTo>
                  <a:pt x="0" y="120000"/>
                </a:lnTo>
                <a:close/>
              </a:path>
            </a:pathLst>
          </a:custGeom>
        </p:spPr>
      </p:sp>
      <p:sp>
        <p:nvSpPr>
          <p:cNvPr id="691" name="Google Shape;691;g33e2f96a8fe_0_3:notes"/>
          <p:cNvSpPr txBox="1"/>
          <p:nvPr>
            <p:ph idx="1" type="body"/>
          </p:nvPr>
        </p:nvSpPr>
        <p:spPr>
          <a:xfrm>
            <a:off x="755650" y="5079365"/>
            <a:ext cx="6045300" cy="48120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5" name="Shape 715"/>
        <p:cNvGrpSpPr/>
        <p:nvPr/>
      </p:nvGrpSpPr>
      <p:grpSpPr>
        <a:xfrm>
          <a:off x="0" y="0"/>
          <a:ext cx="0" cy="0"/>
          <a:chOff x="0" y="0"/>
          <a:chExt cx="0" cy="0"/>
        </a:xfrm>
      </p:grpSpPr>
      <p:sp>
        <p:nvSpPr>
          <p:cNvPr id="716" name="Google Shape;716;g33e2f96a8fe_0_78:notes"/>
          <p:cNvSpPr/>
          <p:nvPr>
            <p:ph idx="2" type="sldImg"/>
          </p:nvPr>
        </p:nvSpPr>
        <p:spPr>
          <a:xfrm>
            <a:off x="420169" y="802005"/>
            <a:ext cx="6717000" cy="4010100"/>
          </a:xfrm>
          <a:custGeom>
            <a:rect b="b" l="l" r="r" t="t"/>
            <a:pathLst>
              <a:path extrusionOk="0" h="120000" w="120000">
                <a:moveTo>
                  <a:pt x="0" y="0"/>
                </a:moveTo>
                <a:lnTo>
                  <a:pt x="120000" y="0"/>
                </a:lnTo>
                <a:lnTo>
                  <a:pt x="120000" y="120000"/>
                </a:lnTo>
                <a:lnTo>
                  <a:pt x="0" y="120000"/>
                </a:lnTo>
                <a:close/>
              </a:path>
            </a:pathLst>
          </a:custGeom>
        </p:spPr>
      </p:sp>
      <p:sp>
        <p:nvSpPr>
          <p:cNvPr id="717" name="Google Shape;717;g33e2f96a8fe_0_78:notes"/>
          <p:cNvSpPr txBox="1"/>
          <p:nvPr>
            <p:ph idx="1" type="body"/>
          </p:nvPr>
        </p:nvSpPr>
        <p:spPr>
          <a:xfrm>
            <a:off x="755650" y="5079365"/>
            <a:ext cx="6045300" cy="48120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9" name="Shape 739"/>
        <p:cNvGrpSpPr/>
        <p:nvPr/>
      </p:nvGrpSpPr>
      <p:grpSpPr>
        <a:xfrm>
          <a:off x="0" y="0"/>
          <a:ext cx="0" cy="0"/>
          <a:chOff x="0" y="0"/>
          <a:chExt cx="0" cy="0"/>
        </a:xfrm>
      </p:grpSpPr>
      <p:sp>
        <p:nvSpPr>
          <p:cNvPr id="740" name="Google Shape;740;g33e2f96a8fe_0_105:notes"/>
          <p:cNvSpPr/>
          <p:nvPr>
            <p:ph idx="2" type="sldImg"/>
          </p:nvPr>
        </p:nvSpPr>
        <p:spPr>
          <a:xfrm>
            <a:off x="420169" y="802005"/>
            <a:ext cx="6717000" cy="4010100"/>
          </a:xfrm>
          <a:custGeom>
            <a:rect b="b" l="l" r="r" t="t"/>
            <a:pathLst>
              <a:path extrusionOk="0" h="120000" w="120000">
                <a:moveTo>
                  <a:pt x="0" y="0"/>
                </a:moveTo>
                <a:lnTo>
                  <a:pt x="120000" y="0"/>
                </a:lnTo>
                <a:lnTo>
                  <a:pt x="120000" y="120000"/>
                </a:lnTo>
                <a:lnTo>
                  <a:pt x="0" y="120000"/>
                </a:lnTo>
                <a:close/>
              </a:path>
            </a:pathLst>
          </a:custGeom>
        </p:spPr>
      </p:sp>
      <p:sp>
        <p:nvSpPr>
          <p:cNvPr id="741" name="Google Shape;741;g33e2f96a8fe_0_105:notes"/>
          <p:cNvSpPr txBox="1"/>
          <p:nvPr>
            <p:ph idx="1" type="body"/>
          </p:nvPr>
        </p:nvSpPr>
        <p:spPr>
          <a:xfrm>
            <a:off x="755650" y="5079365"/>
            <a:ext cx="6045300" cy="48120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4" name="Shape 764"/>
        <p:cNvGrpSpPr/>
        <p:nvPr/>
      </p:nvGrpSpPr>
      <p:grpSpPr>
        <a:xfrm>
          <a:off x="0" y="0"/>
          <a:ext cx="0" cy="0"/>
          <a:chOff x="0" y="0"/>
          <a:chExt cx="0" cy="0"/>
        </a:xfrm>
      </p:grpSpPr>
      <p:sp>
        <p:nvSpPr>
          <p:cNvPr id="765" name="Google Shape;765;g347e6e8a6bd_0_0:notes"/>
          <p:cNvSpPr/>
          <p:nvPr>
            <p:ph idx="2" type="sldImg"/>
          </p:nvPr>
        </p:nvSpPr>
        <p:spPr>
          <a:xfrm>
            <a:off x="420169" y="802005"/>
            <a:ext cx="6717000" cy="4010100"/>
          </a:xfrm>
          <a:custGeom>
            <a:rect b="b" l="l" r="r" t="t"/>
            <a:pathLst>
              <a:path extrusionOk="0" h="120000" w="120000">
                <a:moveTo>
                  <a:pt x="0" y="0"/>
                </a:moveTo>
                <a:lnTo>
                  <a:pt x="120000" y="0"/>
                </a:lnTo>
                <a:lnTo>
                  <a:pt x="120000" y="120000"/>
                </a:lnTo>
                <a:lnTo>
                  <a:pt x="0" y="120000"/>
                </a:lnTo>
                <a:close/>
              </a:path>
            </a:pathLst>
          </a:custGeom>
        </p:spPr>
      </p:sp>
      <p:sp>
        <p:nvSpPr>
          <p:cNvPr id="766" name="Google Shape;766;g347e6e8a6bd_0_0:notes"/>
          <p:cNvSpPr txBox="1"/>
          <p:nvPr>
            <p:ph idx="1" type="body"/>
          </p:nvPr>
        </p:nvSpPr>
        <p:spPr>
          <a:xfrm>
            <a:off x="755650" y="5079365"/>
            <a:ext cx="6045300" cy="48120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9" name="Shape 789"/>
        <p:cNvGrpSpPr/>
        <p:nvPr/>
      </p:nvGrpSpPr>
      <p:grpSpPr>
        <a:xfrm>
          <a:off x="0" y="0"/>
          <a:ext cx="0" cy="0"/>
          <a:chOff x="0" y="0"/>
          <a:chExt cx="0" cy="0"/>
        </a:xfrm>
      </p:grpSpPr>
      <p:sp>
        <p:nvSpPr>
          <p:cNvPr id="790" name="Google Shape;790;g33e2f96a8fe_0_182:notes"/>
          <p:cNvSpPr/>
          <p:nvPr>
            <p:ph idx="2" type="sldImg"/>
          </p:nvPr>
        </p:nvSpPr>
        <p:spPr>
          <a:xfrm>
            <a:off x="420169" y="802005"/>
            <a:ext cx="6717000" cy="4010100"/>
          </a:xfrm>
          <a:custGeom>
            <a:rect b="b" l="l" r="r" t="t"/>
            <a:pathLst>
              <a:path extrusionOk="0" h="120000" w="120000">
                <a:moveTo>
                  <a:pt x="0" y="0"/>
                </a:moveTo>
                <a:lnTo>
                  <a:pt x="120000" y="0"/>
                </a:lnTo>
                <a:lnTo>
                  <a:pt x="120000" y="120000"/>
                </a:lnTo>
                <a:lnTo>
                  <a:pt x="0" y="120000"/>
                </a:lnTo>
                <a:close/>
              </a:path>
            </a:pathLst>
          </a:custGeom>
        </p:spPr>
      </p:sp>
      <p:sp>
        <p:nvSpPr>
          <p:cNvPr id="791" name="Google Shape;791;g33e2f96a8fe_0_182:notes"/>
          <p:cNvSpPr txBox="1"/>
          <p:nvPr>
            <p:ph idx="1" type="body"/>
          </p:nvPr>
        </p:nvSpPr>
        <p:spPr>
          <a:xfrm>
            <a:off x="755650" y="5079365"/>
            <a:ext cx="6045300" cy="48120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3"/>
        </a:solidFill>
      </p:bgPr>
    </p:bg>
    <p:spTree>
      <p:nvGrpSpPr>
        <p:cNvPr id="13" name="Shape 13"/>
        <p:cNvGrpSpPr/>
        <p:nvPr/>
      </p:nvGrpSpPr>
      <p:grpSpPr>
        <a:xfrm>
          <a:off x="0" y="0"/>
          <a:ext cx="0" cy="0"/>
          <a:chOff x="0" y="0"/>
          <a:chExt cx="0" cy="0"/>
        </a:xfrm>
      </p:grpSpPr>
      <p:grpSp>
        <p:nvGrpSpPr>
          <p:cNvPr id="14" name="Google Shape;14;p2"/>
          <p:cNvGrpSpPr/>
          <p:nvPr/>
        </p:nvGrpSpPr>
        <p:grpSpPr>
          <a:xfrm>
            <a:off x="15266103" y="7088715"/>
            <a:ext cx="3516466" cy="3601967"/>
            <a:chOff x="7343003" y="3409675"/>
            <a:chExt cx="1691422" cy="1732548"/>
          </a:xfrm>
        </p:grpSpPr>
        <p:grpSp>
          <p:nvGrpSpPr>
            <p:cNvPr id="15" name="Google Shape;15;p2"/>
            <p:cNvGrpSpPr/>
            <p:nvPr/>
          </p:nvGrpSpPr>
          <p:grpSpPr>
            <a:xfrm>
              <a:off x="7343003" y="4453711"/>
              <a:ext cx="316800" cy="688513"/>
              <a:chOff x="7343003" y="4453711"/>
              <a:chExt cx="316800" cy="688513"/>
            </a:xfrm>
          </p:grpSpPr>
          <p:sp>
            <p:nvSpPr>
              <p:cNvPr id="16" name="Google Shape;16;p2"/>
              <p:cNvSpPr/>
              <p:nvPr/>
            </p:nvSpPr>
            <p:spPr>
              <a:xfrm>
                <a:off x="7343003" y="4453711"/>
                <a:ext cx="316800" cy="688500"/>
              </a:xfrm>
              <a:prstGeom prst="round2SameRect">
                <a:avLst>
                  <a:gd fmla="val 50000" name="adj1"/>
                  <a:gd fmla="val 0" name="adj2"/>
                </a:avLst>
              </a:prstGeom>
              <a:solidFill>
                <a:schemeClr val="lt1">
                  <a:alpha val="941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17" name="Google Shape;17;p2"/>
              <p:cNvSpPr/>
              <p:nvPr/>
            </p:nvSpPr>
            <p:spPr>
              <a:xfrm>
                <a:off x="7343003" y="4801723"/>
                <a:ext cx="316800" cy="340500"/>
              </a:xfrm>
              <a:prstGeom prst="round2SameRect">
                <a:avLst>
                  <a:gd fmla="val 50000" name="adj1"/>
                  <a:gd fmla="val 0" name="adj2"/>
                </a:avLst>
              </a:prstGeom>
              <a:solidFill>
                <a:schemeClr val="lt1">
                  <a:alpha val="941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7801210" y="4105700"/>
              <a:ext cx="316800" cy="1036523"/>
              <a:chOff x="7801210" y="4105700"/>
              <a:chExt cx="316800" cy="1036523"/>
            </a:xfrm>
          </p:grpSpPr>
          <p:sp>
            <p:nvSpPr>
              <p:cNvPr id="19" name="Google Shape;19;p2"/>
              <p:cNvSpPr/>
              <p:nvPr/>
            </p:nvSpPr>
            <p:spPr>
              <a:xfrm>
                <a:off x="7801210" y="4453711"/>
                <a:ext cx="316800" cy="688500"/>
              </a:xfrm>
              <a:prstGeom prst="round2SameRect">
                <a:avLst>
                  <a:gd fmla="val 50000" name="adj1"/>
                  <a:gd fmla="val 0" name="adj2"/>
                </a:avLst>
              </a:prstGeom>
              <a:solidFill>
                <a:schemeClr val="lt1">
                  <a:alpha val="941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20" name="Google Shape;20;p2"/>
              <p:cNvSpPr/>
              <p:nvPr/>
            </p:nvSpPr>
            <p:spPr>
              <a:xfrm>
                <a:off x="7801210" y="4105700"/>
                <a:ext cx="316800" cy="1036500"/>
              </a:xfrm>
              <a:prstGeom prst="round2SameRect">
                <a:avLst>
                  <a:gd fmla="val 50000" name="adj1"/>
                  <a:gd fmla="val 0" name="adj2"/>
                </a:avLst>
              </a:prstGeom>
              <a:solidFill>
                <a:schemeClr val="lt1">
                  <a:alpha val="941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21" name="Google Shape;21;p2"/>
              <p:cNvSpPr/>
              <p:nvPr/>
            </p:nvSpPr>
            <p:spPr>
              <a:xfrm>
                <a:off x="7801210" y="4801723"/>
                <a:ext cx="316800" cy="340500"/>
              </a:xfrm>
              <a:prstGeom prst="round2SameRect">
                <a:avLst>
                  <a:gd fmla="val 50000" name="adj1"/>
                  <a:gd fmla="val 0" name="adj2"/>
                </a:avLst>
              </a:prstGeom>
              <a:solidFill>
                <a:schemeClr val="lt1">
                  <a:alpha val="941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grpSp>
        <p:grpSp>
          <p:nvGrpSpPr>
            <p:cNvPr id="22" name="Google Shape;22;p2"/>
            <p:cNvGrpSpPr/>
            <p:nvPr/>
          </p:nvGrpSpPr>
          <p:grpSpPr>
            <a:xfrm>
              <a:off x="8259418" y="3757688"/>
              <a:ext cx="316800" cy="1384535"/>
              <a:chOff x="8259418" y="3757688"/>
              <a:chExt cx="316800" cy="1384535"/>
            </a:xfrm>
          </p:grpSpPr>
          <p:sp>
            <p:nvSpPr>
              <p:cNvPr id="23" name="Google Shape;23;p2"/>
              <p:cNvSpPr/>
              <p:nvPr/>
            </p:nvSpPr>
            <p:spPr>
              <a:xfrm>
                <a:off x="8259418" y="4453711"/>
                <a:ext cx="316800" cy="688500"/>
              </a:xfrm>
              <a:prstGeom prst="round2SameRect">
                <a:avLst>
                  <a:gd fmla="val 50000" name="adj1"/>
                  <a:gd fmla="val 0" name="adj2"/>
                </a:avLst>
              </a:prstGeom>
              <a:solidFill>
                <a:schemeClr val="lt1">
                  <a:alpha val="941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24" name="Google Shape;24;p2"/>
              <p:cNvSpPr/>
              <p:nvPr/>
            </p:nvSpPr>
            <p:spPr>
              <a:xfrm>
                <a:off x="8259418" y="3757688"/>
                <a:ext cx="316800" cy="1384500"/>
              </a:xfrm>
              <a:prstGeom prst="round2SameRect">
                <a:avLst>
                  <a:gd fmla="val 50000" name="adj1"/>
                  <a:gd fmla="val 0" name="adj2"/>
                </a:avLst>
              </a:prstGeom>
              <a:solidFill>
                <a:schemeClr val="lt1">
                  <a:alpha val="941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25" name="Google Shape;25;p2"/>
              <p:cNvSpPr/>
              <p:nvPr/>
            </p:nvSpPr>
            <p:spPr>
              <a:xfrm>
                <a:off x="8259418" y="4105700"/>
                <a:ext cx="316800" cy="1036500"/>
              </a:xfrm>
              <a:prstGeom prst="round2SameRect">
                <a:avLst>
                  <a:gd fmla="val 50000" name="adj1"/>
                  <a:gd fmla="val 0" name="adj2"/>
                </a:avLst>
              </a:prstGeom>
              <a:solidFill>
                <a:schemeClr val="lt1">
                  <a:alpha val="941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26" name="Google Shape;26;p2"/>
              <p:cNvSpPr/>
              <p:nvPr/>
            </p:nvSpPr>
            <p:spPr>
              <a:xfrm>
                <a:off x="8259418" y="4801723"/>
                <a:ext cx="316800" cy="340500"/>
              </a:xfrm>
              <a:prstGeom prst="round2SameRect">
                <a:avLst>
                  <a:gd fmla="val 50000" name="adj1"/>
                  <a:gd fmla="val 0" name="adj2"/>
                </a:avLst>
              </a:prstGeom>
              <a:solidFill>
                <a:schemeClr val="lt1">
                  <a:alpha val="941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grpSp>
        <p:grpSp>
          <p:nvGrpSpPr>
            <p:cNvPr id="27" name="Google Shape;27;p2"/>
            <p:cNvGrpSpPr/>
            <p:nvPr/>
          </p:nvGrpSpPr>
          <p:grpSpPr>
            <a:xfrm>
              <a:off x="8717625" y="3409675"/>
              <a:ext cx="316800" cy="1732548"/>
              <a:chOff x="8717625" y="3409675"/>
              <a:chExt cx="316800" cy="1732548"/>
            </a:xfrm>
          </p:grpSpPr>
          <p:sp>
            <p:nvSpPr>
              <p:cNvPr id="28" name="Google Shape;28;p2"/>
              <p:cNvSpPr/>
              <p:nvPr/>
            </p:nvSpPr>
            <p:spPr>
              <a:xfrm>
                <a:off x="8717625" y="4453711"/>
                <a:ext cx="316800" cy="688500"/>
              </a:xfrm>
              <a:prstGeom prst="round2SameRect">
                <a:avLst>
                  <a:gd fmla="val 50000" name="adj1"/>
                  <a:gd fmla="val 0" name="adj2"/>
                </a:avLst>
              </a:prstGeom>
              <a:solidFill>
                <a:schemeClr val="lt1">
                  <a:alpha val="941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29" name="Google Shape;29;p2"/>
              <p:cNvSpPr/>
              <p:nvPr/>
            </p:nvSpPr>
            <p:spPr>
              <a:xfrm>
                <a:off x="8717625" y="3757688"/>
                <a:ext cx="316800" cy="1384500"/>
              </a:xfrm>
              <a:prstGeom prst="round2SameRect">
                <a:avLst>
                  <a:gd fmla="val 50000" name="adj1"/>
                  <a:gd fmla="val 0" name="adj2"/>
                </a:avLst>
              </a:prstGeom>
              <a:solidFill>
                <a:schemeClr val="lt1">
                  <a:alpha val="941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30" name="Google Shape;30;p2"/>
              <p:cNvSpPr/>
              <p:nvPr/>
            </p:nvSpPr>
            <p:spPr>
              <a:xfrm>
                <a:off x="8717625" y="4105700"/>
                <a:ext cx="316800" cy="1036500"/>
              </a:xfrm>
              <a:prstGeom prst="round2SameRect">
                <a:avLst>
                  <a:gd fmla="val 50000" name="adj1"/>
                  <a:gd fmla="val 0" name="adj2"/>
                </a:avLst>
              </a:prstGeom>
              <a:solidFill>
                <a:schemeClr val="lt1">
                  <a:alpha val="941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31" name="Google Shape;31;p2"/>
              <p:cNvSpPr/>
              <p:nvPr/>
            </p:nvSpPr>
            <p:spPr>
              <a:xfrm>
                <a:off x="8717625" y="3409675"/>
                <a:ext cx="316800" cy="1732500"/>
              </a:xfrm>
              <a:prstGeom prst="round2SameRect">
                <a:avLst>
                  <a:gd fmla="val 50000" name="adj1"/>
                  <a:gd fmla="val 0" name="adj2"/>
                </a:avLst>
              </a:prstGeom>
              <a:solidFill>
                <a:schemeClr val="lt1">
                  <a:alpha val="941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32" name="Google Shape;32;p2"/>
              <p:cNvSpPr/>
              <p:nvPr/>
            </p:nvSpPr>
            <p:spPr>
              <a:xfrm>
                <a:off x="8717625" y="4801723"/>
                <a:ext cx="316800" cy="340500"/>
              </a:xfrm>
              <a:prstGeom prst="round2SameRect">
                <a:avLst>
                  <a:gd fmla="val 50000" name="adj1"/>
                  <a:gd fmla="val 0" name="adj2"/>
                </a:avLst>
              </a:prstGeom>
              <a:solidFill>
                <a:schemeClr val="lt1">
                  <a:alpha val="941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grpSp>
      </p:grpSp>
      <p:grpSp>
        <p:nvGrpSpPr>
          <p:cNvPr id="33" name="Google Shape;33;p2"/>
          <p:cNvGrpSpPr/>
          <p:nvPr/>
        </p:nvGrpSpPr>
        <p:grpSpPr>
          <a:xfrm>
            <a:off x="10485442" y="0"/>
            <a:ext cx="7929456" cy="7981493"/>
            <a:chOff x="5043503" y="0"/>
            <a:chExt cx="3814072" cy="3839102"/>
          </a:xfrm>
        </p:grpSpPr>
        <p:sp>
          <p:nvSpPr>
            <p:cNvPr id="34" name="Google Shape;34;p2"/>
            <p:cNvSpPr/>
            <p:nvPr/>
          </p:nvSpPr>
          <p:spPr>
            <a:xfrm>
              <a:off x="8460975" y="1817775"/>
              <a:ext cx="396600" cy="396600"/>
            </a:xfrm>
            <a:prstGeom prst="ellipse">
              <a:avLst/>
            </a:prstGeom>
            <a:solidFill>
              <a:schemeClr val="lt1">
                <a:alpha val="941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35" name="Google Shape;35;p2"/>
            <p:cNvSpPr/>
            <p:nvPr/>
          </p:nvSpPr>
          <p:spPr>
            <a:xfrm rot="-9830444">
              <a:off x="6469759" y="3480728"/>
              <a:ext cx="320148" cy="320148"/>
            </a:xfrm>
            <a:prstGeom prst="ellipse">
              <a:avLst/>
            </a:prstGeom>
            <a:solidFill>
              <a:schemeClr val="lt1">
                <a:alpha val="941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grpSp>
          <p:nvGrpSpPr>
            <p:cNvPr id="36" name="Google Shape;36;p2"/>
            <p:cNvGrpSpPr/>
            <p:nvPr/>
          </p:nvGrpSpPr>
          <p:grpSpPr>
            <a:xfrm>
              <a:off x="7647812" y="2704283"/>
              <a:ext cx="635219" cy="635219"/>
              <a:chOff x="6725724" y="2701260"/>
              <a:chExt cx="1208101" cy="1208100"/>
            </a:xfrm>
          </p:grpSpPr>
          <p:sp>
            <p:nvSpPr>
              <p:cNvPr id="37" name="Google Shape;37;p2"/>
              <p:cNvSpPr/>
              <p:nvPr/>
            </p:nvSpPr>
            <p:spPr>
              <a:xfrm rot="5400000">
                <a:off x="6725725" y="2701260"/>
                <a:ext cx="1208100" cy="1208100"/>
              </a:xfrm>
              <a:prstGeom prst="ellipse">
                <a:avLst/>
              </a:prstGeom>
              <a:solidFill>
                <a:schemeClr val="lt1">
                  <a:alpha val="941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38" name="Google Shape;38;p2"/>
              <p:cNvSpPr/>
              <p:nvPr/>
            </p:nvSpPr>
            <p:spPr>
              <a:xfrm rot="5400000">
                <a:off x="6725724" y="2701260"/>
                <a:ext cx="1208100" cy="1208100"/>
              </a:xfrm>
              <a:prstGeom prst="pie">
                <a:avLst>
                  <a:gd fmla="val 8244818" name="adj1"/>
                  <a:gd fmla="val 16246175" name="adj2"/>
                </a:avLst>
              </a:prstGeom>
              <a:solidFill>
                <a:schemeClr val="lt1">
                  <a:alpha val="941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39" name="Google Shape;39;p2"/>
              <p:cNvSpPr/>
              <p:nvPr/>
            </p:nvSpPr>
            <p:spPr>
              <a:xfrm rot="5400000">
                <a:off x="6954988" y="2930398"/>
                <a:ext cx="749700" cy="749700"/>
              </a:xfrm>
              <a:prstGeom prst="ellipse">
                <a:avLst/>
              </a:prstGeom>
              <a:solidFill>
                <a:schemeClr val="lt1">
                  <a:alpha val="941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grpSp>
        <p:sp>
          <p:nvSpPr>
            <p:cNvPr id="40" name="Google Shape;40;p2"/>
            <p:cNvSpPr/>
            <p:nvPr/>
          </p:nvSpPr>
          <p:spPr>
            <a:xfrm>
              <a:off x="8460975" y="1817775"/>
              <a:ext cx="396600" cy="396600"/>
            </a:xfrm>
            <a:prstGeom prst="pie">
              <a:avLst>
                <a:gd fmla="val 19376841" name="adj1"/>
                <a:gd fmla="val 16200000" name="adj2"/>
              </a:avLst>
            </a:prstGeom>
            <a:solidFill>
              <a:schemeClr val="lt1">
                <a:alpha val="941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grpSp>
          <p:nvGrpSpPr>
            <p:cNvPr id="41" name="Google Shape;41;p2"/>
            <p:cNvGrpSpPr/>
            <p:nvPr/>
          </p:nvGrpSpPr>
          <p:grpSpPr>
            <a:xfrm>
              <a:off x="7952720" y="179238"/>
              <a:ext cx="873165" cy="873003"/>
              <a:chOff x="7754428" y="208725"/>
              <a:chExt cx="541800" cy="541800"/>
            </a:xfrm>
          </p:grpSpPr>
          <p:sp>
            <p:nvSpPr>
              <p:cNvPr id="42" name="Google Shape;42;p2"/>
              <p:cNvSpPr/>
              <p:nvPr/>
            </p:nvSpPr>
            <p:spPr>
              <a:xfrm rot="-8647347">
                <a:off x="7831319" y="285616"/>
                <a:ext cx="388018" cy="388018"/>
              </a:xfrm>
              <a:prstGeom prst="ellipse">
                <a:avLst/>
              </a:prstGeom>
              <a:solidFill>
                <a:schemeClr val="lt1">
                  <a:alpha val="941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43" name="Google Shape;43;p2"/>
              <p:cNvSpPr/>
              <p:nvPr/>
            </p:nvSpPr>
            <p:spPr>
              <a:xfrm rot="-8647347">
                <a:off x="7831319" y="285616"/>
                <a:ext cx="388018" cy="388018"/>
              </a:xfrm>
              <a:prstGeom prst="pie">
                <a:avLst>
                  <a:gd fmla="val 19376841" name="adj1"/>
                  <a:gd fmla="val 12313574" name="adj2"/>
                </a:avLst>
              </a:prstGeom>
              <a:solidFill>
                <a:schemeClr val="lt1">
                  <a:alpha val="941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grpSp>
        <p:sp>
          <p:nvSpPr>
            <p:cNvPr id="44" name="Google Shape;44;p2"/>
            <p:cNvSpPr/>
            <p:nvPr/>
          </p:nvSpPr>
          <p:spPr>
            <a:xfrm>
              <a:off x="5399840" y="356365"/>
              <a:ext cx="2577000" cy="2577000"/>
            </a:xfrm>
            <a:prstGeom prst="ellipse">
              <a:avLst/>
            </a:prstGeom>
            <a:solidFill>
              <a:schemeClr val="lt1">
                <a:alpha val="941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45" name="Google Shape;45;p2"/>
            <p:cNvSpPr/>
            <p:nvPr/>
          </p:nvSpPr>
          <p:spPr>
            <a:xfrm rot="2043858">
              <a:off x="5503813" y="460310"/>
              <a:ext cx="2369480" cy="2369480"/>
            </a:xfrm>
            <a:prstGeom prst="ellipse">
              <a:avLst/>
            </a:prstGeom>
            <a:solidFill>
              <a:schemeClr val="lt1">
                <a:alpha val="941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46" name="Google Shape;46;p2"/>
            <p:cNvSpPr/>
            <p:nvPr/>
          </p:nvSpPr>
          <p:spPr>
            <a:xfrm>
              <a:off x="5399795" y="360281"/>
              <a:ext cx="2577000" cy="2577000"/>
            </a:xfrm>
            <a:prstGeom prst="pie">
              <a:avLst>
                <a:gd fmla="val 8801158" name="adj1"/>
                <a:gd fmla="val 16200000" name="adj2"/>
              </a:avLst>
            </a:prstGeom>
            <a:solidFill>
              <a:schemeClr val="lt1">
                <a:alpha val="941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47" name="Google Shape;47;p2"/>
            <p:cNvSpPr/>
            <p:nvPr/>
          </p:nvSpPr>
          <p:spPr>
            <a:xfrm rot="2044777">
              <a:off x="5911449" y="867729"/>
              <a:ext cx="1554223" cy="1554223"/>
            </a:xfrm>
            <a:prstGeom prst="ellipse">
              <a:avLst/>
            </a:prstGeom>
            <a:solidFill>
              <a:schemeClr val="accent3"/>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48" name="Google Shape;48;p2"/>
            <p:cNvSpPr/>
            <p:nvPr/>
          </p:nvSpPr>
          <p:spPr>
            <a:xfrm>
              <a:off x="5399795" y="356358"/>
              <a:ext cx="2577000" cy="2577000"/>
            </a:xfrm>
            <a:prstGeom prst="pie">
              <a:avLst>
                <a:gd fmla="val 12554101" name="adj1"/>
                <a:gd fmla="val 16200000" name="adj2"/>
              </a:avLst>
            </a:prstGeom>
            <a:solidFill>
              <a:schemeClr val="lt1">
                <a:alpha val="941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49" name="Google Shape;49;p2"/>
            <p:cNvSpPr/>
            <p:nvPr/>
          </p:nvSpPr>
          <p:spPr>
            <a:xfrm rot="-9830444">
              <a:off x="6469759" y="3480727"/>
              <a:ext cx="320148" cy="320148"/>
            </a:xfrm>
            <a:prstGeom prst="pie">
              <a:avLst>
                <a:gd fmla="val 19376841" name="adj1"/>
                <a:gd fmla="val 16200000" name="adj2"/>
              </a:avLst>
            </a:prstGeom>
            <a:solidFill>
              <a:schemeClr val="lt1">
                <a:alpha val="941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grpSp>
      <p:sp>
        <p:nvSpPr>
          <p:cNvPr id="50" name="Google Shape;50;p2"/>
          <p:cNvSpPr txBox="1"/>
          <p:nvPr>
            <p:ph type="ctrTitle"/>
          </p:nvPr>
        </p:nvSpPr>
        <p:spPr>
          <a:xfrm>
            <a:off x="1713089" y="3355136"/>
            <a:ext cx="8847000" cy="3893700"/>
          </a:xfrm>
          <a:prstGeom prst="rect">
            <a:avLst/>
          </a:prstGeom>
        </p:spPr>
        <p:txBody>
          <a:bodyPr anchorCtr="0" anchor="ctr" bIns="190075" lIns="190075" spcFirstLastPara="1" rIns="190075" wrap="square" tIns="190075">
            <a:normAutofit/>
          </a:bodyPr>
          <a:lstStyle>
            <a:lvl1pPr lvl="0">
              <a:spcBef>
                <a:spcPts val="0"/>
              </a:spcBef>
              <a:spcAft>
                <a:spcPts val="0"/>
              </a:spcAft>
              <a:buClr>
                <a:schemeClr val="lt1"/>
              </a:buClr>
              <a:buSzPts val="7500"/>
              <a:buNone/>
              <a:defRPr sz="7500">
                <a:solidFill>
                  <a:schemeClr val="lt1"/>
                </a:solidFill>
              </a:defRPr>
            </a:lvl1pPr>
            <a:lvl2pPr lvl="1">
              <a:spcBef>
                <a:spcPts val="0"/>
              </a:spcBef>
              <a:spcAft>
                <a:spcPts val="0"/>
              </a:spcAft>
              <a:buClr>
                <a:schemeClr val="lt1"/>
              </a:buClr>
              <a:buSzPts val="7500"/>
              <a:buNone/>
              <a:defRPr sz="7500">
                <a:solidFill>
                  <a:schemeClr val="lt1"/>
                </a:solidFill>
              </a:defRPr>
            </a:lvl2pPr>
            <a:lvl3pPr lvl="2">
              <a:spcBef>
                <a:spcPts val="0"/>
              </a:spcBef>
              <a:spcAft>
                <a:spcPts val="0"/>
              </a:spcAft>
              <a:buClr>
                <a:schemeClr val="lt1"/>
              </a:buClr>
              <a:buSzPts val="7500"/>
              <a:buNone/>
              <a:defRPr sz="7500">
                <a:solidFill>
                  <a:schemeClr val="lt1"/>
                </a:solidFill>
              </a:defRPr>
            </a:lvl3pPr>
            <a:lvl4pPr lvl="3">
              <a:spcBef>
                <a:spcPts val="0"/>
              </a:spcBef>
              <a:spcAft>
                <a:spcPts val="0"/>
              </a:spcAft>
              <a:buClr>
                <a:schemeClr val="lt1"/>
              </a:buClr>
              <a:buSzPts val="7500"/>
              <a:buNone/>
              <a:defRPr sz="7500">
                <a:solidFill>
                  <a:schemeClr val="lt1"/>
                </a:solidFill>
              </a:defRPr>
            </a:lvl4pPr>
            <a:lvl5pPr lvl="4">
              <a:spcBef>
                <a:spcPts val="0"/>
              </a:spcBef>
              <a:spcAft>
                <a:spcPts val="0"/>
              </a:spcAft>
              <a:buClr>
                <a:schemeClr val="lt1"/>
              </a:buClr>
              <a:buSzPts val="7500"/>
              <a:buNone/>
              <a:defRPr sz="7500">
                <a:solidFill>
                  <a:schemeClr val="lt1"/>
                </a:solidFill>
              </a:defRPr>
            </a:lvl5pPr>
            <a:lvl6pPr lvl="5">
              <a:spcBef>
                <a:spcPts val="0"/>
              </a:spcBef>
              <a:spcAft>
                <a:spcPts val="0"/>
              </a:spcAft>
              <a:buClr>
                <a:schemeClr val="lt1"/>
              </a:buClr>
              <a:buSzPts val="7500"/>
              <a:buNone/>
              <a:defRPr sz="7500">
                <a:solidFill>
                  <a:schemeClr val="lt1"/>
                </a:solidFill>
              </a:defRPr>
            </a:lvl6pPr>
            <a:lvl7pPr lvl="6">
              <a:spcBef>
                <a:spcPts val="0"/>
              </a:spcBef>
              <a:spcAft>
                <a:spcPts val="0"/>
              </a:spcAft>
              <a:buClr>
                <a:schemeClr val="lt1"/>
              </a:buClr>
              <a:buSzPts val="7500"/>
              <a:buNone/>
              <a:defRPr sz="7500">
                <a:solidFill>
                  <a:schemeClr val="lt1"/>
                </a:solidFill>
              </a:defRPr>
            </a:lvl7pPr>
            <a:lvl8pPr lvl="7">
              <a:spcBef>
                <a:spcPts val="0"/>
              </a:spcBef>
              <a:spcAft>
                <a:spcPts val="0"/>
              </a:spcAft>
              <a:buClr>
                <a:schemeClr val="lt1"/>
              </a:buClr>
              <a:buSzPts val="7500"/>
              <a:buNone/>
              <a:defRPr sz="7500">
                <a:solidFill>
                  <a:schemeClr val="lt1"/>
                </a:solidFill>
              </a:defRPr>
            </a:lvl8pPr>
            <a:lvl9pPr lvl="8">
              <a:spcBef>
                <a:spcPts val="0"/>
              </a:spcBef>
              <a:spcAft>
                <a:spcPts val="0"/>
              </a:spcAft>
              <a:buClr>
                <a:schemeClr val="lt1"/>
              </a:buClr>
              <a:buSzPts val="7500"/>
              <a:buNone/>
              <a:defRPr sz="7500">
                <a:solidFill>
                  <a:schemeClr val="lt1"/>
                </a:solidFill>
              </a:defRPr>
            </a:lvl9pPr>
          </a:lstStyle>
          <a:p/>
        </p:txBody>
      </p:sp>
      <p:sp>
        <p:nvSpPr>
          <p:cNvPr id="51" name="Google Shape;51;p2"/>
          <p:cNvSpPr txBox="1"/>
          <p:nvPr>
            <p:ph idx="1" type="subTitle"/>
          </p:nvPr>
        </p:nvSpPr>
        <p:spPr>
          <a:xfrm>
            <a:off x="1713089" y="7476752"/>
            <a:ext cx="8847000" cy="1445700"/>
          </a:xfrm>
          <a:prstGeom prst="rect">
            <a:avLst/>
          </a:prstGeom>
        </p:spPr>
        <p:txBody>
          <a:bodyPr anchorCtr="0" anchor="t" bIns="190075" lIns="190075" spcFirstLastPara="1" rIns="190075" wrap="square" tIns="190075">
            <a:normAutofit/>
          </a:bodyPr>
          <a:lstStyle>
            <a:lvl1pPr lvl="0">
              <a:lnSpc>
                <a:spcPct val="100000"/>
              </a:lnSpc>
              <a:spcBef>
                <a:spcPts val="0"/>
              </a:spcBef>
              <a:spcAft>
                <a:spcPts val="0"/>
              </a:spcAft>
              <a:buClr>
                <a:schemeClr val="lt1"/>
              </a:buClr>
              <a:buSzPts val="3300"/>
              <a:buNone/>
              <a:defRPr sz="3300">
                <a:solidFill>
                  <a:schemeClr val="lt1"/>
                </a:solidFill>
              </a:defRPr>
            </a:lvl1pPr>
            <a:lvl2pPr lvl="1">
              <a:lnSpc>
                <a:spcPct val="100000"/>
              </a:lnSpc>
              <a:spcBef>
                <a:spcPts val="0"/>
              </a:spcBef>
              <a:spcAft>
                <a:spcPts val="0"/>
              </a:spcAft>
              <a:buClr>
                <a:schemeClr val="lt1"/>
              </a:buClr>
              <a:buSzPts val="3300"/>
              <a:buNone/>
              <a:defRPr sz="3300">
                <a:solidFill>
                  <a:schemeClr val="lt1"/>
                </a:solidFill>
              </a:defRPr>
            </a:lvl2pPr>
            <a:lvl3pPr lvl="2">
              <a:lnSpc>
                <a:spcPct val="100000"/>
              </a:lnSpc>
              <a:spcBef>
                <a:spcPts val="0"/>
              </a:spcBef>
              <a:spcAft>
                <a:spcPts val="0"/>
              </a:spcAft>
              <a:buClr>
                <a:schemeClr val="lt1"/>
              </a:buClr>
              <a:buSzPts val="3300"/>
              <a:buNone/>
              <a:defRPr sz="3300">
                <a:solidFill>
                  <a:schemeClr val="lt1"/>
                </a:solidFill>
              </a:defRPr>
            </a:lvl3pPr>
            <a:lvl4pPr lvl="3">
              <a:lnSpc>
                <a:spcPct val="100000"/>
              </a:lnSpc>
              <a:spcBef>
                <a:spcPts val="0"/>
              </a:spcBef>
              <a:spcAft>
                <a:spcPts val="0"/>
              </a:spcAft>
              <a:buClr>
                <a:schemeClr val="lt1"/>
              </a:buClr>
              <a:buSzPts val="3300"/>
              <a:buNone/>
              <a:defRPr sz="3300">
                <a:solidFill>
                  <a:schemeClr val="lt1"/>
                </a:solidFill>
              </a:defRPr>
            </a:lvl4pPr>
            <a:lvl5pPr lvl="4">
              <a:lnSpc>
                <a:spcPct val="100000"/>
              </a:lnSpc>
              <a:spcBef>
                <a:spcPts val="0"/>
              </a:spcBef>
              <a:spcAft>
                <a:spcPts val="0"/>
              </a:spcAft>
              <a:buClr>
                <a:schemeClr val="lt1"/>
              </a:buClr>
              <a:buSzPts val="3300"/>
              <a:buNone/>
              <a:defRPr sz="3300">
                <a:solidFill>
                  <a:schemeClr val="lt1"/>
                </a:solidFill>
              </a:defRPr>
            </a:lvl5pPr>
            <a:lvl6pPr lvl="5">
              <a:lnSpc>
                <a:spcPct val="100000"/>
              </a:lnSpc>
              <a:spcBef>
                <a:spcPts val="0"/>
              </a:spcBef>
              <a:spcAft>
                <a:spcPts val="0"/>
              </a:spcAft>
              <a:buClr>
                <a:schemeClr val="lt1"/>
              </a:buClr>
              <a:buSzPts val="3300"/>
              <a:buNone/>
              <a:defRPr sz="3300">
                <a:solidFill>
                  <a:schemeClr val="lt1"/>
                </a:solidFill>
              </a:defRPr>
            </a:lvl6pPr>
            <a:lvl7pPr lvl="6">
              <a:lnSpc>
                <a:spcPct val="100000"/>
              </a:lnSpc>
              <a:spcBef>
                <a:spcPts val="0"/>
              </a:spcBef>
              <a:spcAft>
                <a:spcPts val="0"/>
              </a:spcAft>
              <a:buClr>
                <a:schemeClr val="lt1"/>
              </a:buClr>
              <a:buSzPts val="3300"/>
              <a:buNone/>
              <a:defRPr sz="3300">
                <a:solidFill>
                  <a:schemeClr val="lt1"/>
                </a:solidFill>
              </a:defRPr>
            </a:lvl7pPr>
            <a:lvl8pPr lvl="7">
              <a:lnSpc>
                <a:spcPct val="100000"/>
              </a:lnSpc>
              <a:spcBef>
                <a:spcPts val="0"/>
              </a:spcBef>
              <a:spcAft>
                <a:spcPts val="0"/>
              </a:spcAft>
              <a:buClr>
                <a:schemeClr val="lt1"/>
              </a:buClr>
              <a:buSzPts val="3300"/>
              <a:buNone/>
              <a:defRPr sz="3300">
                <a:solidFill>
                  <a:schemeClr val="lt1"/>
                </a:solidFill>
              </a:defRPr>
            </a:lvl8pPr>
            <a:lvl9pPr lvl="8">
              <a:lnSpc>
                <a:spcPct val="100000"/>
              </a:lnSpc>
              <a:spcBef>
                <a:spcPts val="0"/>
              </a:spcBef>
              <a:spcAft>
                <a:spcPts val="0"/>
              </a:spcAft>
              <a:buClr>
                <a:schemeClr val="lt1"/>
              </a:buClr>
              <a:buSzPts val="3300"/>
              <a:buNone/>
              <a:defRPr sz="3300">
                <a:solidFill>
                  <a:schemeClr val="lt1"/>
                </a:solidFill>
              </a:defRPr>
            </a:lvl9pPr>
          </a:lstStyle>
          <a:p/>
        </p:txBody>
      </p:sp>
      <p:sp>
        <p:nvSpPr>
          <p:cNvPr id="52" name="Google Shape;52;p2"/>
          <p:cNvSpPr txBox="1"/>
          <p:nvPr>
            <p:ph idx="12" type="sldNum"/>
          </p:nvPr>
        </p:nvSpPr>
        <p:spPr>
          <a:xfrm>
            <a:off x="17569655" y="9848231"/>
            <a:ext cx="1140600" cy="818400"/>
          </a:xfrm>
          <a:prstGeom prst="rect">
            <a:avLst/>
          </a:prstGeom>
        </p:spPr>
        <p:txBody>
          <a:bodyPr anchorCtr="0" anchor="ctr" bIns="190075" lIns="190075" spcFirstLastPara="1" rIns="190075" wrap="square" tIns="19007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45" name="Shape 145"/>
        <p:cNvGrpSpPr/>
        <p:nvPr/>
      </p:nvGrpSpPr>
      <p:grpSpPr>
        <a:xfrm>
          <a:off x="0" y="0"/>
          <a:ext cx="0" cy="0"/>
          <a:chOff x="0" y="0"/>
          <a:chExt cx="0" cy="0"/>
        </a:xfrm>
      </p:grpSpPr>
      <p:grpSp>
        <p:nvGrpSpPr>
          <p:cNvPr id="146" name="Google Shape;146;p11"/>
          <p:cNvGrpSpPr/>
          <p:nvPr/>
        </p:nvGrpSpPr>
        <p:grpSpPr>
          <a:xfrm>
            <a:off x="108" y="8522237"/>
            <a:ext cx="19010450" cy="2171100"/>
            <a:chOff x="52" y="4099200"/>
            <a:chExt cx="9144036" cy="1044300"/>
          </a:xfrm>
        </p:grpSpPr>
        <p:grpSp>
          <p:nvGrpSpPr>
            <p:cNvPr id="147" name="Google Shape;147;p11"/>
            <p:cNvGrpSpPr/>
            <p:nvPr/>
          </p:nvGrpSpPr>
          <p:grpSpPr>
            <a:xfrm>
              <a:off x="52" y="4309200"/>
              <a:ext cx="231622" cy="834300"/>
              <a:chOff x="2688737" y="4301380"/>
              <a:chExt cx="231900" cy="834300"/>
            </a:xfrm>
          </p:grpSpPr>
          <p:sp>
            <p:nvSpPr>
              <p:cNvPr id="148" name="Google Shape;148;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149" name="Google Shape;149;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150" name="Google Shape;150;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151" name="Google Shape;151;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grpSp>
        <p:grpSp>
          <p:nvGrpSpPr>
            <p:cNvPr id="152" name="Google Shape;152;p11"/>
            <p:cNvGrpSpPr/>
            <p:nvPr/>
          </p:nvGrpSpPr>
          <p:grpSpPr>
            <a:xfrm>
              <a:off x="371406" y="4099200"/>
              <a:ext cx="231622" cy="1044300"/>
              <a:chOff x="2688737" y="4091380"/>
              <a:chExt cx="231900" cy="1044300"/>
            </a:xfrm>
          </p:grpSpPr>
          <p:sp>
            <p:nvSpPr>
              <p:cNvPr id="153" name="Google Shape;153;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154" name="Google Shape;154;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155" name="Google Shape;155;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156" name="Google Shape;156;p11"/>
              <p:cNvSpPr/>
              <p:nvPr/>
            </p:nvSpPr>
            <p:spPr>
              <a:xfrm flipH="1">
                <a:off x="2688737" y="4091380"/>
                <a:ext cx="231900" cy="10443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157" name="Google Shape;157;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grpSp>
        <p:grpSp>
          <p:nvGrpSpPr>
            <p:cNvPr id="158" name="Google Shape;158;p11"/>
            <p:cNvGrpSpPr/>
            <p:nvPr/>
          </p:nvGrpSpPr>
          <p:grpSpPr>
            <a:xfrm>
              <a:off x="742761" y="4309200"/>
              <a:ext cx="231622" cy="834300"/>
              <a:chOff x="2688737" y="4301380"/>
              <a:chExt cx="231900" cy="834300"/>
            </a:xfrm>
          </p:grpSpPr>
          <p:sp>
            <p:nvSpPr>
              <p:cNvPr id="159" name="Google Shape;159;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160" name="Google Shape;160;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161" name="Google Shape;16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162" name="Google Shape;162;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grpSp>
        <p:grpSp>
          <p:nvGrpSpPr>
            <p:cNvPr id="163" name="Google Shape;163;p11"/>
            <p:cNvGrpSpPr/>
            <p:nvPr/>
          </p:nvGrpSpPr>
          <p:grpSpPr>
            <a:xfrm>
              <a:off x="1114115" y="4518900"/>
              <a:ext cx="231622" cy="624600"/>
              <a:chOff x="2688737" y="4511080"/>
              <a:chExt cx="231900" cy="624600"/>
            </a:xfrm>
          </p:grpSpPr>
          <p:sp>
            <p:nvSpPr>
              <p:cNvPr id="164" name="Google Shape;164;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165" name="Google Shape;165;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166" name="Google Shape;166;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grpSp>
        <p:grpSp>
          <p:nvGrpSpPr>
            <p:cNvPr id="167" name="Google Shape;167;p11"/>
            <p:cNvGrpSpPr/>
            <p:nvPr/>
          </p:nvGrpSpPr>
          <p:grpSpPr>
            <a:xfrm>
              <a:off x="1856753" y="4099200"/>
              <a:ext cx="231600" cy="1044300"/>
              <a:chOff x="1856753" y="4099200"/>
              <a:chExt cx="231600" cy="1044300"/>
            </a:xfrm>
          </p:grpSpPr>
          <p:sp>
            <p:nvSpPr>
              <p:cNvPr id="168" name="Google Shape;168;p11"/>
              <p:cNvSpPr/>
              <p:nvPr/>
            </p:nvSpPr>
            <p:spPr>
              <a:xfrm flipH="1">
                <a:off x="1856753" y="4728600"/>
                <a:ext cx="231600" cy="4149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169" name="Google Shape;169;p11"/>
              <p:cNvSpPr/>
              <p:nvPr/>
            </p:nvSpPr>
            <p:spPr>
              <a:xfrm flipH="1">
                <a:off x="1856753" y="4309200"/>
                <a:ext cx="231600" cy="8343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170" name="Google Shape;170;p11"/>
              <p:cNvSpPr/>
              <p:nvPr/>
            </p:nvSpPr>
            <p:spPr>
              <a:xfrm flipH="1">
                <a:off x="1856753" y="4518900"/>
                <a:ext cx="231600" cy="6246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171" name="Google Shape;171;p11"/>
              <p:cNvSpPr/>
              <p:nvPr/>
            </p:nvSpPr>
            <p:spPr>
              <a:xfrm flipH="1">
                <a:off x="1856753" y="4099200"/>
                <a:ext cx="231600" cy="10443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172" name="Google Shape;172;p11"/>
              <p:cNvSpPr/>
              <p:nvPr/>
            </p:nvSpPr>
            <p:spPr>
              <a:xfrm flipH="1">
                <a:off x="1856753" y="4938300"/>
                <a:ext cx="231600" cy="2052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grpSp>
        <p:grpSp>
          <p:nvGrpSpPr>
            <p:cNvPr id="173" name="Google Shape;173;p11"/>
            <p:cNvGrpSpPr/>
            <p:nvPr/>
          </p:nvGrpSpPr>
          <p:grpSpPr>
            <a:xfrm>
              <a:off x="2228107" y="4309200"/>
              <a:ext cx="231600" cy="834300"/>
              <a:chOff x="2228107" y="4309200"/>
              <a:chExt cx="231600" cy="834300"/>
            </a:xfrm>
          </p:grpSpPr>
          <p:sp>
            <p:nvSpPr>
              <p:cNvPr id="174" name="Google Shape;174;p11"/>
              <p:cNvSpPr/>
              <p:nvPr/>
            </p:nvSpPr>
            <p:spPr>
              <a:xfrm flipH="1">
                <a:off x="2228107" y="4728600"/>
                <a:ext cx="231600" cy="4149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175" name="Google Shape;175;p11"/>
              <p:cNvSpPr/>
              <p:nvPr/>
            </p:nvSpPr>
            <p:spPr>
              <a:xfrm flipH="1">
                <a:off x="2228107" y="4309200"/>
                <a:ext cx="231600" cy="8343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176" name="Google Shape;176;p11"/>
              <p:cNvSpPr/>
              <p:nvPr/>
            </p:nvSpPr>
            <p:spPr>
              <a:xfrm flipH="1">
                <a:off x="2228107" y="4518900"/>
                <a:ext cx="231600" cy="6246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177" name="Google Shape;177;p11"/>
              <p:cNvSpPr/>
              <p:nvPr/>
            </p:nvSpPr>
            <p:spPr>
              <a:xfrm flipH="1">
                <a:off x="2228107" y="4938300"/>
                <a:ext cx="231600" cy="2052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grpSp>
        <p:grpSp>
          <p:nvGrpSpPr>
            <p:cNvPr id="178" name="Google Shape;178;p11"/>
            <p:cNvGrpSpPr/>
            <p:nvPr/>
          </p:nvGrpSpPr>
          <p:grpSpPr>
            <a:xfrm>
              <a:off x="2599462" y="4518900"/>
              <a:ext cx="231600" cy="624600"/>
              <a:chOff x="2599462" y="4518900"/>
              <a:chExt cx="231600" cy="624600"/>
            </a:xfrm>
          </p:grpSpPr>
          <p:sp>
            <p:nvSpPr>
              <p:cNvPr id="179" name="Google Shape;179;p11"/>
              <p:cNvSpPr/>
              <p:nvPr/>
            </p:nvSpPr>
            <p:spPr>
              <a:xfrm flipH="1">
                <a:off x="2599462" y="4728600"/>
                <a:ext cx="231600" cy="4149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180" name="Google Shape;180;p11"/>
              <p:cNvSpPr/>
              <p:nvPr/>
            </p:nvSpPr>
            <p:spPr>
              <a:xfrm flipH="1">
                <a:off x="2599462" y="4518900"/>
                <a:ext cx="231600" cy="6246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181" name="Google Shape;181;p11"/>
              <p:cNvSpPr/>
              <p:nvPr/>
            </p:nvSpPr>
            <p:spPr>
              <a:xfrm flipH="1">
                <a:off x="2599462" y="4938300"/>
                <a:ext cx="231600" cy="2052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grpSp>
        <p:grpSp>
          <p:nvGrpSpPr>
            <p:cNvPr id="182" name="Google Shape;182;p11"/>
            <p:cNvGrpSpPr/>
            <p:nvPr/>
          </p:nvGrpSpPr>
          <p:grpSpPr>
            <a:xfrm>
              <a:off x="3342171" y="4099200"/>
              <a:ext cx="231600" cy="1044300"/>
              <a:chOff x="3342171" y="4099200"/>
              <a:chExt cx="231600" cy="1044300"/>
            </a:xfrm>
          </p:grpSpPr>
          <p:sp>
            <p:nvSpPr>
              <p:cNvPr id="183" name="Google Shape;183;p11"/>
              <p:cNvSpPr/>
              <p:nvPr/>
            </p:nvSpPr>
            <p:spPr>
              <a:xfrm flipH="1">
                <a:off x="3342171" y="4728600"/>
                <a:ext cx="231600" cy="4149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184" name="Google Shape;184;p11"/>
              <p:cNvSpPr/>
              <p:nvPr/>
            </p:nvSpPr>
            <p:spPr>
              <a:xfrm flipH="1">
                <a:off x="3342171" y="4309200"/>
                <a:ext cx="231600" cy="8343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185" name="Google Shape;185;p11"/>
              <p:cNvSpPr/>
              <p:nvPr/>
            </p:nvSpPr>
            <p:spPr>
              <a:xfrm flipH="1">
                <a:off x="3342171" y="4518900"/>
                <a:ext cx="231600" cy="6246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186" name="Google Shape;186;p11"/>
              <p:cNvSpPr/>
              <p:nvPr/>
            </p:nvSpPr>
            <p:spPr>
              <a:xfrm flipH="1">
                <a:off x="3342171" y="4099200"/>
                <a:ext cx="231600" cy="10443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187" name="Google Shape;187;p11"/>
              <p:cNvSpPr/>
              <p:nvPr/>
            </p:nvSpPr>
            <p:spPr>
              <a:xfrm flipH="1">
                <a:off x="3342171" y="4938300"/>
                <a:ext cx="231600" cy="2052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grpSp>
        <p:grpSp>
          <p:nvGrpSpPr>
            <p:cNvPr id="188" name="Google Shape;188;p11"/>
            <p:cNvGrpSpPr/>
            <p:nvPr/>
          </p:nvGrpSpPr>
          <p:grpSpPr>
            <a:xfrm>
              <a:off x="3713525" y="4309200"/>
              <a:ext cx="231600" cy="834300"/>
              <a:chOff x="3713525" y="4309200"/>
              <a:chExt cx="231600" cy="834300"/>
            </a:xfrm>
          </p:grpSpPr>
          <p:sp>
            <p:nvSpPr>
              <p:cNvPr id="189" name="Google Shape;189;p11"/>
              <p:cNvSpPr/>
              <p:nvPr/>
            </p:nvSpPr>
            <p:spPr>
              <a:xfrm flipH="1">
                <a:off x="3713525" y="4728600"/>
                <a:ext cx="231600" cy="4149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190" name="Google Shape;190;p11"/>
              <p:cNvSpPr/>
              <p:nvPr/>
            </p:nvSpPr>
            <p:spPr>
              <a:xfrm flipH="1">
                <a:off x="3713525" y="4309200"/>
                <a:ext cx="231600" cy="8343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191" name="Google Shape;191;p11"/>
              <p:cNvSpPr/>
              <p:nvPr/>
            </p:nvSpPr>
            <p:spPr>
              <a:xfrm flipH="1">
                <a:off x="3713525" y="4518900"/>
                <a:ext cx="231600" cy="6246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192" name="Google Shape;192;p11"/>
              <p:cNvSpPr/>
              <p:nvPr/>
            </p:nvSpPr>
            <p:spPr>
              <a:xfrm flipH="1">
                <a:off x="3713525" y="4938300"/>
                <a:ext cx="231600" cy="2052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grpSp>
        <p:grpSp>
          <p:nvGrpSpPr>
            <p:cNvPr id="193" name="Google Shape;193;p11"/>
            <p:cNvGrpSpPr/>
            <p:nvPr/>
          </p:nvGrpSpPr>
          <p:grpSpPr>
            <a:xfrm>
              <a:off x="1485398" y="4309200"/>
              <a:ext cx="231600" cy="834300"/>
              <a:chOff x="1485398" y="4309200"/>
              <a:chExt cx="231600" cy="834300"/>
            </a:xfrm>
          </p:grpSpPr>
          <p:sp>
            <p:nvSpPr>
              <p:cNvPr id="194" name="Google Shape;194;p11"/>
              <p:cNvSpPr/>
              <p:nvPr/>
            </p:nvSpPr>
            <p:spPr>
              <a:xfrm flipH="1">
                <a:off x="1485398" y="4728600"/>
                <a:ext cx="231600" cy="4149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195" name="Google Shape;195;p11"/>
              <p:cNvSpPr/>
              <p:nvPr/>
            </p:nvSpPr>
            <p:spPr>
              <a:xfrm flipH="1">
                <a:off x="1485398" y="4309200"/>
                <a:ext cx="231600" cy="8343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196" name="Google Shape;196;p11"/>
              <p:cNvSpPr/>
              <p:nvPr/>
            </p:nvSpPr>
            <p:spPr>
              <a:xfrm flipH="1">
                <a:off x="1485398" y="4518900"/>
                <a:ext cx="231600" cy="6246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197" name="Google Shape;197;p11"/>
              <p:cNvSpPr/>
              <p:nvPr/>
            </p:nvSpPr>
            <p:spPr>
              <a:xfrm flipH="1">
                <a:off x="1485398" y="4938300"/>
                <a:ext cx="231600" cy="2052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grpSp>
        <p:grpSp>
          <p:nvGrpSpPr>
            <p:cNvPr id="198" name="Google Shape;198;p11"/>
            <p:cNvGrpSpPr/>
            <p:nvPr/>
          </p:nvGrpSpPr>
          <p:grpSpPr>
            <a:xfrm>
              <a:off x="4084879" y="4518900"/>
              <a:ext cx="231600" cy="624600"/>
              <a:chOff x="4084879" y="4518900"/>
              <a:chExt cx="231600" cy="624600"/>
            </a:xfrm>
          </p:grpSpPr>
          <p:sp>
            <p:nvSpPr>
              <p:cNvPr id="199" name="Google Shape;199;p11"/>
              <p:cNvSpPr/>
              <p:nvPr/>
            </p:nvSpPr>
            <p:spPr>
              <a:xfrm flipH="1">
                <a:off x="4084879" y="4728600"/>
                <a:ext cx="231600" cy="4149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200" name="Google Shape;200;p11"/>
              <p:cNvSpPr/>
              <p:nvPr/>
            </p:nvSpPr>
            <p:spPr>
              <a:xfrm flipH="1">
                <a:off x="4084879" y="4518900"/>
                <a:ext cx="231600" cy="6246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201" name="Google Shape;201;p11"/>
              <p:cNvSpPr/>
              <p:nvPr/>
            </p:nvSpPr>
            <p:spPr>
              <a:xfrm flipH="1">
                <a:off x="4084879" y="4938300"/>
                <a:ext cx="231600" cy="2052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grpSp>
        <p:grpSp>
          <p:nvGrpSpPr>
            <p:cNvPr id="202" name="Google Shape;202;p11"/>
            <p:cNvGrpSpPr/>
            <p:nvPr/>
          </p:nvGrpSpPr>
          <p:grpSpPr>
            <a:xfrm>
              <a:off x="2970816" y="4309200"/>
              <a:ext cx="231600" cy="834300"/>
              <a:chOff x="2970816" y="4309200"/>
              <a:chExt cx="231600" cy="834300"/>
            </a:xfrm>
          </p:grpSpPr>
          <p:sp>
            <p:nvSpPr>
              <p:cNvPr id="203" name="Google Shape;203;p11"/>
              <p:cNvSpPr/>
              <p:nvPr/>
            </p:nvSpPr>
            <p:spPr>
              <a:xfrm flipH="1">
                <a:off x="2970816" y="4728600"/>
                <a:ext cx="231600" cy="4149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204" name="Google Shape;204;p11"/>
              <p:cNvSpPr/>
              <p:nvPr/>
            </p:nvSpPr>
            <p:spPr>
              <a:xfrm flipH="1">
                <a:off x="2970816" y="4309200"/>
                <a:ext cx="231600" cy="8343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205" name="Google Shape;205;p11"/>
              <p:cNvSpPr/>
              <p:nvPr/>
            </p:nvSpPr>
            <p:spPr>
              <a:xfrm flipH="1">
                <a:off x="2970816" y="4518900"/>
                <a:ext cx="231600" cy="6246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206" name="Google Shape;206;p11"/>
              <p:cNvSpPr/>
              <p:nvPr/>
            </p:nvSpPr>
            <p:spPr>
              <a:xfrm flipH="1">
                <a:off x="2970816" y="4938300"/>
                <a:ext cx="231600" cy="2052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grpSp>
        <p:grpSp>
          <p:nvGrpSpPr>
            <p:cNvPr id="207" name="Google Shape;207;p11"/>
            <p:cNvGrpSpPr/>
            <p:nvPr/>
          </p:nvGrpSpPr>
          <p:grpSpPr>
            <a:xfrm>
              <a:off x="4456234" y="4309200"/>
              <a:ext cx="231600" cy="834300"/>
              <a:chOff x="4456234" y="4309200"/>
              <a:chExt cx="231600" cy="834300"/>
            </a:xfrm>
          </p:grpSpPr>
          <p:sp>
            <p:nvSpPr>
              <p:cNvPr id="208" name="Google Shape;208;p11"/>
              <p:cNvSpPr/>
              <p:nvPr/>
            </p:nvSpPr>
            <p:spPr>
              <a:xfrm flipH="1">
                <a:off x="4456234" y="4728600"/>
                <a:ext cx="231600" cy="4149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209" name="Google Shape;209;p11"/>
              <p:cNvSpPr/>
              <p:nvPr/>
            </p:nvSpPr>
            <p:spPr>
              <a:xfrm flipH="1">
                <a:off x="4456234" y="4309200"/>
                <a:ext cx="231600" cy="8343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210" name="Google Shape;210;p11"/>
              <p:cNvSpPr/>
              <p:nvPr/>
            </p:nvSpPr>
            <p:spPr>
              <a:xfrm flipH="1">
                <a:off x="4456234" y="4518900"/>
                <a:ext cx="231600" cy="6246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211" name="Google Shape;211;p11"/>
              <p:cNvSpPr/>
              <p:nvPr/>
            </p:nvSpPr>
            <p:spPr>
              <a:xfrm flipH="1">
                <a:off x="4456234" y="4938300"/>
                <a:ext cx="231600" cy="2052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grpSp>
        <p:grpSp>
          <p:nvGrpSpPr>
            <p:cNvPr id="212" name="Google Shape;212;p11"/>
            <p:cNvGrpSpPr/>
            <p:nvPr/>
          </p:nvGrpSpPr>
          <p:grpSpPr>
            <a:xfrm>
              <a:off x="4827588" y="4099200"/>
              <a:ext cx="231600" cy="1044300"/>
              <a:chOff x="4827588" y="4099200"/>
              <a:chExt cx="231600" cy="1044300"/>
            </a:xfrm>
          </p:grpSpPr>
          <p:sp>
            <p:nvSpPr>
              <p:cNvPr id="213" name="Google Shape;213;p11"/>
              <p:cNvSpPr/>
              <p:nvPr/>
            </p:nvSpPr>
            <p:spPr>
              <a:xfrm flipH="1">
                <a:off x="4827588" y="4728600"/>
                <a:ext cx="231600" cy="4149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214" name="Google Shape;214;p11"/>
              <p:cNvSpPr/>
              <p:nvPr/>
            </p:nvSpPr>
            <p:spPr>
              <a:xfrm flipH="1">
                <a:off x="4827588" y="4309200"/>
                <a:ext cx="231600" cy="8343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215" name="Google Shape;215;p11"/>
              <p:cNvSpPr/>
              <p:nvPr/>
            </p:nvSpPr>
            <p:spPr>
              <a:xfrm flipH="1">
                <a:off x="4827588" y="4518900"/>
                <a:ext cx="231600" cy="6246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216" name="Google Shape;216;p11"/>
              <p:cNvSpPr/>
              <p:nvPr/>
            </p:nvSpPr>
            <p:spPr>
              <a:xfrm flipH="1">
                <a:off x="4827588" y="4099200"/>
                <a:ext cx="231600" cy="10443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217" name="Google Shape;217;p11"/>
              <p:cNvSpPr/>
              <p:nvPr/>
            </p:nvSpPr>
            <p:spPr>
              <a:xfrm flipH="1">
                <a:off x="4827588" y="4938300"/>
                <a:ext cx="231600" cy="2052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grpSp>
        <p:grpSp>
          <p:nvGrpSpPr>
            <p:cNvPr id="218" name="Google Shape;218;p11"/>
            <p:cNvGrpSpPr/>
            <p:nvPr/>
          </p:nvGrpSpPr>
          <p:grpSpPr>
            <a:xfrm>
              <a:off x="5198943" y="4309200"/>
              <a:ext cx="231600" cy="834300"/>
              <a:chOff x="5198943" y="4309200"/>
              <a:chExt cx="231600" cy="834300"/>
            </a:xfrm>
          </p:grpSpPr>
          <p:sp>
            <p:nvSpPr>
              <p:cNvPr id="219" name="Google Shape;219;p11"/>
              <p:cNvSpPr/>
              <p:nvPr/>
            </p:nvSpPr>
            <p:spPr>
              <a:xfrm flipH="1">
                <a:off x="5198943" y="4728600"/>
                <a:ext cx="231600" cy="4149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220" name="Google Shape;220;p11"/>
              <p:cNvSpPr/>
              <p:nvPr/>
            </p:nvSpPr>
            <p:spPr>
              <a:xfrm flipH="1">
                <a:off x="5198943" y="4309200"/>
                <a:ext cx="231600" cy="8343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221" name="Google Shape;221;p11"/>
              <p:cNvSpPr/>
              <p:nvPr/>
            </p:nvSpPr>
            <p:spPr>
              <a:xfrm flipH="1">
                <a:off x="5198943" y="4518900"/>
                <a:ext cx="231600" cy="6246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222" name="Google Shape;222;p11"/>
              <p:cNvSpPr/>
              <p:nvPr/>
            </p:nvSpPr>
            <p:spPr>
              <a:xfrm flipH="1">
                <a:off x="5198943" y="4938300"/>
                <a:ext cx="231600" cy="2052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grpSp>
        <p:grpSp>
          <p:nvGrpSpPr>
            <p:cNvPr id="223" name="Google Shape;223;p11"/>
            <p:cNvGrpSpPr/>
            <p:nvPr/>
          </p:nvGrpSpPr>
          <p:grpSpPr>
            <a:xfrm>
              <a:off x="5570297" y="4518900"/>
              <a:ext cx="231600" cy="624600"/>
              <a:chOff x="5570297" y="4518900"/>
              <a:chExt cx="231600" cy="624600"/>
            </a:xfrm>
          </p:grpSpPr>
          <p:sp>
            <p:nvSpPr>
              <p:cNvPr id="224" name="Google Shape;224;p11"/>
              <p:cNvSpPr/>
              <p:nvPr/>
            </p:nvSpPr>
            <p:spPr>
              <a:xfrm flipH="1">
                <a:off x="5570297" y="4728600"/>
                <a:ext cx="231600" cy="4149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225" name="Google Shape;225;p11"/>
              <p:cNvSpPr/>
              <p:nvPr/>
            </p:nvSpPr>
            <p:spPr>
              <a:xfrm flipH="1">
                <a:off x="5570297" y="4518900"/>
                <a:ext cx="231600" cy="6246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226" name="Google Shape;226;p11"/>
              <p:cNvSpPr/>
              <p:nvPr/>
            </p:nvSpPr>
            <p:spPr>
              <a:xfrm flipH="1">
                <a:off x="5570297" y="4938300"/>
                <a:ext cx="231600" cy="2052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grpSp>
        <p:grpSp>
          <p:nvGrpSpPr>
            <p:cNvPr id="227" name="Google Shape;227;p11"/>
            <p:cNvGrpSpPr/>
            <p:nvPr/>
          </p:nvGrpSpPr>
          <p:grpSpPr>
            <a:xfrm>
              <a:off x="5941652" y="4309200"/>
              <a:ext cx="231600" cy="834300"/>
              <a:chOff x="5941652" y="4309200"/>
              <a:chExt cx="231600" cy="834300"/>
            </a:xfrm>
          </p:grpSpPr>
          <p:sp>
            <p:nvSpPr>
              <p:cNvPr id="228" name="Google Shape;228;p11"/>
              <p:cNvSpPr/>
              <p:nvPr/>
            </p:nvSpPr>
            <p:spPr>
              <a:xfrm flipH="1">
                <a:off x="5941652" y="4728600"/>
                <a:ext cx="231600" cy="4149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229" name="Google Shape;229;p11"/>
              <p:cNvSpPr/>
              <p:nvPr/>
            </p:nvSpPr>
            <p:spPr>
              <a:xfrm flipH="1">
                <a:off x="5941652" y="4309200"/>
                <a:ext cx="231600" cy="8343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230" name="Google Shape;230;p11"/>
              <p:cNvSpPr/>
              <p:nvPr/>
            </p:nvSpPr>
            <p:spPr>
              <a:xfrm flipH="1">
                <a:off x="5941652" y="4518900"/>
                <a:ext cx="231600" cy="6246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231" name="Google Shape;231;p11"/>
              <p:cNvSpPr/>
              <p:nvPr/>
            </p:nvSpPr>
            <p:spPr>
              <a:xfrm flipH="1">
                <a:off x="5941652" y="4938300"/>
                <a:ext cx="231600" cy="2052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grpSp>
        <p:grpSp>
          <p:nvGrpSpPr>
            <p:cNvPr id="232" name="Google Shape;232;p11"/>
            <p:cNvGrpSpPr/>
            <p:nvPr/>
          </p:nvGrpSpPr>
          <p:grpSpPr>
            <a:xfrm>
              <a:off x="6313006" y="4099200"/>
              <a:ext cx="231600" cy="1044300"/>
              <a:chOff x="6313006" y="4099200"/>
              <a:chExt cx="231600" cy="1044300"/>
            </a:xfrm>
          </p:grpSpPr>
          <p:sp>
            <p:nvSpPr>
              <p:cNvPr id="233" name="Google Shape;233;p11"/>
              <p:cNvSpPr/>
              <p:nvPr/>
            </p:nvSpPr>
            <p:spPr>
              <a:xfrm flipH="1">
                <a:off x="6313006" y="4728600"/>
                <a:ext cx="231600" cy="4149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234" name="Google Shape;234;p11"/>
              <p:cNvSpPr/>
              <p:nvPr/>
            </p:nvSpPr>
            <p:spPr>
              <a:xfrm flipH="1">
                <a:off x="6313006" y="4309200"/>
                <a:ext cx="231600" cy="8343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235" name="Google Shape;235;p11"/>
              <p:cNvSpPr/>
              <p:nvPr/>
            </p:nvSpPr>
            <p:spPr>
              <a:xfrm flipH="1">
                <a:off x="6313006" y="4518900"/>
                <a:ext cx="231600" cy="6246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236" name="Google Shape;236;p11"/>
              <p:cNvSpPr/>
              <p:nvPr/>
            </p:nvSpPr>
            <p:spPr>
              <a:xfrm flipH="1">
                <a:off x="6313006" y="4099200"/>
                <a:ext cx="231600" cy="10443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237" name="Google Shape;237;p11"/>
              <p:cNvSpPr/>
              <p:nvPr/>
            </p:nvSpPr>
            <p:spPr>
              <a:xfrm flipH="1">
                <a:off x="6313006" y="4938300"/>
                <a:ext cx="231600" cy="2052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grpSp>
        <p:grpSp>
          <p:nvGrpSpPr>
            <p:cNvPr id="238" name="Google Shape;238;p11"/>
            <p:cNvGrpSpPr/>
            <p:nvPr/>
          </p:nvGrpSpPr>
          <p:grpSpPr>
            <a:xfrm>
              <a:off x="6684361" y="4309200"/>
              <a:ext cx="231600" cy="834300"/>
              <a:chOff x="6684361" y="4309200"/>
              <a:chExt cx="231600" cy="834300"/>
            </a:xfrm>
          </p:grpSpPr>
          <p:sp>
            <p:nvSpPr>
              <p:cNvPr id="239" name="Google Shape;239;p11"/>
              <p:cNvSpPr/>
              <p:nvPr/>
            </p:nvSpPr>
            <p:spPr>
              <a:xfrm flipH="1">
                <a:off x="6684361" y="4728600"/>
                <a:ext cx="231600" cy="4149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240" name="Google Shape;240;p11"/>
              <p:cNvSpPr/>
              <p:nvPr/>
            </p:nvSpPr>
            <p:spPr>
              <a:xfrm flipH="1">
                <a:off x="6684361" y="4309200"/>
                <a:ext cx="231600" cy="8343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241" name="Google Shape;241;p11"/>
              <p:cNvSpPr/>
              <p:nvPr/>
            </p:nvSpPr>
            <p:spPr>
              <a:xfrm flipH="1">
                <a:off x="6684361" y="4518900"/>
                <a:ext cx="231600" cy="6246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242" name="Google Shape;242;p11"/>
              <p:cNvSpPr/>
              <p:nvPr/>
            </p:nvSpPr>
            <p:spPr>
              <a:xfrm flipH="1">
                <a:off x="6684361" y="4938300"/>
                <a:ext cx="231600" cy="2052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grpSp>
        <p:grpSp>
          <p:nvGrpSpPr>
            <p:cNvPr id="243" name="Google Shape;243;p11"/>
            <p:cNvGrpSpPr/>
            <p:nvPr/>
          </p:nvGrpSpPr>
          <p:grpSpPr>
            <a:xfrm>
              <a:off x="7055715" y="4518900"/>
              <a:ext cx="231600" cy="624600"/>
              <a:chOff x="7055715" y="4518900"/>
              <a:chExt cx="231600" cy="624600"/>
            </a:xfrm>
          </p:grpSpPr>
          <p:sp>
            <p:nvSpPr>
              <p:cNvPr id="244" name="Google Shape;244;p11"/>
              <p:cNvSpPr/>
              <p:nvPr/>
            </p:nvSpPr>
            <p:spPr>
              <a:xfrm flipH="1">
                <a:off x="7055715" y="4728600"/>
                <a:ext cx="231600" cy="4149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245" name="Google Shape;245;p11"/>
              <p:cNvSpPr/>
              <p:nvPr/>
            </p:nvSpPr>
            <p:spPr>
              <a:xfrm flipH="1">
                <a:off x="7055715" y="4518900"/>
                <a:ext cx="231600" cy="6246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246" name="Google Shape;246;p11"/>
              <p:cNvSpPr/>
              <p:nvPr/>
            </p:nvSpPr>
            <p:spPr>
              <a:xfrm flipH="1">
                <a:off x="7055715" y="4938300"/>
                <a:ext cx="231600" cy="2052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grpSp>
        <p:grpSp>
          <p:nvGrpSpPr>
            <p:cNvPr id="247" name="Google Shape;247;p11"/>
            <p:cNvGrpSpPr/>
            <p:nvPr/>
          </p:nvGrpSpPr>
          <p:grpSpPr>
            <a:xfrm>
              <a:off x="7798424" y="4099200"/>
              <a:ext cx="231600" cy="1044300"/>
              <a:chOff x="7798424" y="4099200"/>
              <a:chExt cx="231600" cy="1044300"/>
            </a:xfrm>
          </p:grpSpPr>
          <p:sp>
            <p:nvSpPr>
              <p:cNvPr id="248" name="Google Shape;248;p11"/>
              <p:cNvSpPr/>
              <p:nvPr/>
            </p:nvSpPr>
            <p:spPr>
              <a:xfrm flipH="1">
                <a:off x="7798424" y="4728600"/>
                <a:ext cx="231600" cy="4149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249" name="Google Shape;249;p11"/>
              <p:cNvSpPr/>
              <p:nvPr/>
            </p:nvSpPr>
            <p:spPr>
              <a:xfrm flipH="1">
                <a:off x="7798424" y="4309200"/>
                <a:ext cx="231600" cy="8343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250" name="Google Shape;250;p11"/>
              <p:cNvSpPr/>
              <p:nvPr/>
            </p:nvSpPr>
            <p:spPr>
              <a:xfrm flipH="1">
                <a:off x="7798424" y="4518900"/>
                <a:ext cx="231600" cy="6246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251" name="Google Shape;251;p11"/>
              <p:cNvSpPr/>
              <p:nvPr/>
            </p:nvSpPr>
            <p:spPr>
              <a:xfrm flipH="1">
                <a:off x="7798424" y="4099200"/>
                <a:ext cx="231600" cy="10443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252" name="Google Shape;252;p11"/>
              <p:cNvSpPr/>
              <p:nvPr/>
            </p:nvSpPr>
            <p:spPr>
              <a:xfrm flipH="1">
                <a:off x="7798424" y="4938300"/>
                <a:ext cx="231600" cy="2052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grpSp>
        <p:grpSp>
          <p:nvGrpSpPr>
            <p:cNvPr id="253" name="Google Shape;253;p11"/>
            <p:cNvGrpSpPr/>
            <p:nvPr/>
          </p:nvGrpSpPr>
          <p:grpSpPr>
            <a:xfrm>
              <a:off x="8169779" y="4309200"/>
              <a:ext cx="231600" cy="834300"/>
              <a:chOff x="8169779" y="4309200"/>
              <a:chExt cx="231600" cy="834300"/>
            </a:xfrm>
          </p:grpSpPr>
          <p:sp>
            <p:nvSpPr>
              <p:cNvPr id="254" name="Google Shape;254;p11"/>
              <p:cNvSpPr/>
              <p:nvPr/>
            </p:nvSpPr>
            <p:spPr>
              <a:xfrm flipH="1">
                <a:off x="8169779" y="4728600"/>
                <a:ext cx="231600" cy="4149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255" name="Google Shape;255;p11"/>
              <p:cNvSpPr/>
              <p:nvPr/>
            </p:nvSpPr>
            <p:spPr>
              <a:xfrm flipH="1">
                <a:off x="8169779" y="4309200"/>
                <a:ext cx="231600" cy="8343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256" name="Google Shape;256;p11"/>
              <p:cNvSpPr/>
              <p:nvPr/>
            </p:nvSpPr>
            <p:spPr>
              <a:xfrm flipH="1">
                <a:off x="8169779" y="4518900"/>
                <a:ext cx="231600" cy="6246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257" name="Google Shape;257;p11"/>
              <p:cNvSpPr/>
              <p:nvPr/>
            </p:nvSpPr>
            <p:spPr>
              <a:xfrm flipH="1">
                <a:off x="8169779" y="4938300"/>
                <a:ext cx="231600" cy="2052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grpSp>
        <p:grpSp>
          <p:nvGrpSpPr>
            <p:cNvPr id="258" name="Google Shape;258;p11"/>
            <p:cNvGrpSpPr/>
            <p:nvPr/>
          </p:nvGrpSpPr>
          <p:grpSpPr>
            <a:xfrm>
              <a:off x="7427070" y="4309200"/>
              <a:ext cx="231600" cy="834300"/>
              <a:chOff x="7427070" y="4309200"/>
              <a:chExt cx="231600" cy="834300"/>
            </a:xfrm>
          </p:grpSpPr>
          <p:sp>
            <p:nvSpPr>
              <p:cNvPr id="259" name="Google Shape;259;p11"/>
              <p:cNvSpPr/>
              <p:nvPr/>
            </p:nvSpPr>
            <p:spPr>
              <a:xfrm flipH="1">
                <a:off x="7427070" y="4728600"/>
                <a:ext cx="231600" cy="4149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260" name="Google Shape;260;p11"/>
              <p:cNvSpPr/>
              <p:nvPr/>
            </p:nvSpPr>
            <p:spPr>
              <a:xfrm flipH="1">
                <a:off x="7427070" y="4309200"/>
                <a:ext cx="231600" cy="8343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261" name="Google Shape;261;p11"/>
              <p:cNvSpPr/>
              <p:nvPr/>
            </p:nvSpPr>
            <p:spPr>
              <a:xfrm flipH="1">
                <a:off x="7427070" y="4518900"/>
                <a:ext cx="231600" cy="6246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262" name="Google Shape;262;p11"/>
              <p:cNvSpPr/>
              <p:nvPr/>
            </p:nvSpPr>
            <p:spPr>
              <a:xfrm flipH="1">
                <a:off x="7427070" y="4938300"/>
                <a:ext cx="231600" cy="2052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grpSp>
        <p:grpSp>
          <p:nvGrpSpPr>
            <p:cNvPr id="263" name="Google Shape;263;p11"/>
            <p:cNvGrpSpPr/>
            <p:nvPr/>
          </p:nvGrpSpPr>
          <p:grpSpPr>
            <a:xfrm>
              <a:off x="8541133" y="4518900"/>
              <a:ext cx="231600" cy="624600"/>
              <a:chOff x="8541133" y="4518900"/>
              <a:chExt cx="231600" cy="624600"/>
            </a:xfrm>
          </p:grpSpPr>
          <p:sp>
            <p:nvSpPr>
              <p:cNvPr id="264" name="Google Shape;264;p11"/>
              <p:cNvSpPr/>
              <p:nvPr/>
            </p:nvSpPr>
            <p:spPr>
              <a:xfrm flipH="1">
                <a:off x="8541133" y="4728600"/>
                <a:ext cx="231600" cy="4149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265" name="Google Shape;265;p11"/>
              <p:cNvSpPr/>
              <p:nvPr/>
            </p:nvSpPr>
            <p:spPr>
              <a:xfrm flipH="1">
                <a:off x="8541133" y="4518900"/>
                <a:ext cx="231600" cy="6246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266" name="Google Shape;266;p11"/>
              <p:cNvSpPr/>
              <p:nvPr/>
            </p:nvSpPr>
            <p:spPr>
              <a:xfrm flipH="1">
                <a:off x="8541133" y="4938300"/>
                <a:ext cx="231600" cy="2052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grpSp>
        <p:grpSp>
          <p:nvGrpSpPr>
            <p:cNvPr id="267" name="Google Shape;267;p11"/>
            <p:cNvGrpSpPr/>
            <p:nvPr/>
          </p:nvGrpSpPr>
          <p:grpSpPr>
            <a:xfrm>
              <a:off x="8912488" y="4309200"/>
              <a:ext cx="231600" cy="834300"/>
              <a:chOff x="8912488" y="4309200"/>
              <a:chExt cx="231600" cy="834300"/>
            </a:xfrm>
          </p:grpSpPr>
          <p:sp>
            <p:nvSpPr>
              <p:cNvPr id="268" name="Google Shape;268;p11"/>
              <p:cNvSpPr/>
              <p:nvPr/>
            </p:nvSpPr>
            <p:spPr>
              <a:xfrm flipH="1">
                <a:off x="8912488" y="4728600"/>
                <a:ext cx="231600" cy="4149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269" name="Google Shape;269;p11"/>
              <p:cNvSpPr/>
              <p:nvPr/>
            </p:nvSpPr>
            <p:spPr>
              <a:xfrm flipH="1">
                <a:off x="8912488" y="4309200"/>
                <a:ext cx="231600" cy="8343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270" name="Google Shape;270;p11"/>
              <p:cNvSpPr/>
              <p:nvPr/>
            </p:nvSpPr>
            <p:spPr>
              <a:xfrm flipH="1">
                <a:off x="8912488" y="4518900"/>
                <a:ext cx="231600" cy="6246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271" name="Google Shape;271;p11"/>
              <p:cNvSpPr/>
              <p:nvPr/>
            </p:nvSpPr>
            <p:spPr>
              <a:xfrm flipH="1">
                <a:off x="8912488" y="4938300"/>
                <a:ext cx="231600" cy="2052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grpSp>
      </p:grpSp>
      <p:sp>
        <p:nvSpPr>
          <p:cNvPr id="272" name="Google Shape;272;p11"/>
          <p:cNvSpPr txBox="1"/>
          <p:nvPr>
            <p:ph hasCustomPrompt="1" type="title"/>
          </p:nvPr>
        </p:nvSpPr>
        <p:spPr>
          <a:xfrm>
            <a:off x="2886940" y="1606505"/>
            <a:ext cx="13236600" cy="3873900"/>
          </a:xfrm>
          <a:prstGeom prst="rect">
            <a:avLst/>
          </a:prstGeom>
        </p:spPr>
        <p:txBody>
          <a:bodyPr anchorCtr="0" anchor="ctr" bIns="190075" lIns="190075" spcFirstLastPara="1" rIns="190075" wrap="square" tIns="190075">
            <a:normAutofit/>
          </a:bodyPr>
          <a:lstStyle>
            <a:lvl1pPr lvl="0" algn="ctr">
              <a:spcBef>
                <a:spcPts val="0"/>
              </a:spcBef>
              <a:spcAft>
                <a:spcPts val="0"/>
              </a:spcAft>
              <a:buClr>
                <a:schemeClr val="lt1"/>
              </a:buClr>
              <a:buSzPts val="16600"/>
              <a:buNone/>
              <a:defRPr sz="16600">
                <a:solidFill>
                  <a:schemeClr val="lt1"/>
                </a:solidFill>
              </a:defRPr>
            </a:lvl1pPr>
            <a:lvl2pPr lvl="1" algn="ctr">
              <a:spcBef>
                <a:spcPts val="0"/>
              </a:spcBef>
              <a:spcAft>
                <a:spcPts val="0"/>
              </a:spcAft>
              <a:buClr>
                <a:schemeClr val="lt1"/>
              </a:buClr>
              <a:buSzPts val="16600"/>
              <a:buNone/>
              <a:defRPr sz="16600">
                <a:solidFill>
                  <a:schemeClr val="lt1"/>
                </a:solidFill>
              </a:defRPr>
            </a:lvl2pPr>
            <a:lvl3pPr lvl="2" algn="ctr">
              <a:spcBef>
                <a:spcPts val="0"/>
              </a:spcBef>
              <a:spcAft>
                <a:spcPts val="0"/>
              </a:spcAft>
              <a:buClr>
                <a:schemeClr val="lt1"/>
              </a:buClr>
              <a:buSzPts val="16600"/>
              <a:buNone/>
              <a:defRPr sz="16600">
                <a:solidFill>
                  <a:schemeClr val="lt1"/>
                </a:solidFill>
              </a:defRPr>
            </a:lvl3pPr>
            <a:lvl4pPr lvl="3" algn="ctr">
              <a:spcBef>
                <a:spcPts val="0"/>
              </a:spcBef>
              <a:spcAft>
                <a:spcPts val="0"/>
              </a:spcAft>
              <a:buClr>
                <a:schemeClr val="lt1"/>
              </a:buClr>
              <a:buSzPts val="16600"/>
              <a:buNone/>
              <a:defRPr sz="16600">
                <a:solidFill>
                  <a:schemeClr val="lt1"/>
                </a:solidFill>
              </a:defRPr>
            </a:lvl4pPr>
            <a:lvl5pPr lvl="4" algn="ctr">
              <a:spcBef>
                <a:spcPts val="0"/>
              </a:spcBef>
              <a:spcAft>
                <a:spcPts val="0"/>
              </a:spcAft>
              <a:buClr>
                <a:schemeClr val="lt1"/>
              </a:buClr>
              <a:buSzPts val="16600"/>
              <a:buNone/>
              <a:defRPr sz="16600">
                <a:solidFill>
                  <a:schemeClr val="lt1"/>
                </a:solidFill>
              </a:defRPr>
            </a:lvl5pPr>
            <a:lvl6pPr lvl="5" algn="ctr">
              <a:spcBef>
                <a:spcPts val="0"/>
              </a:spcBef>
              <a:spcAft>
                <a:spcPts val="0"/>
              </a:spcAft>
              <a:buClr>
                <a:schemeClr val="lt1"/>
              </a:buClr>
              <a:buSzPts val="16600"/>
              <a:buNone/>
              <a:defRPr sz="16600">
                <a:solidFill>
                  <a:schemeClr val="lt1"/>
                </a:solidFill>
              </a:defRPr>
            </a:lvl6pPr>
            <a:lvl7pPr lvl="6" algn="ctr">
              <a:spcBef>
                <a:spcPts val="0"/>
              </a:spcBef>
              <a:spcAft>
                <a:spcPts val="0"/>
              </a:spcAft>
              <a:buClr>
                <a:schemeClr val="lt1"/>
              </a:buClr>
              <a:buSzPts val="16600"/>
              <a:buNone/>
              <a:defRPr sz="16600">
                <a:solidFill>
                  <a:schemeClr val="lt1"/>
                </a:solidFill>
              </a:defRPr>
            </a:lvl7pPr>
            <a:lvl8pPr lvl="7" algn="ctr">
              <a:spcBef>
                <a:spcPts val="0"/>
              </a:spcBef>
              <a:spcAft>
                <a:spcPts val="0"/>
              </a:spcAft>
              <a:buClr>
                <a:schemeClr val="lt1"/>
              </a:buClr>
              <a:buSzPts val="16600"/>
              <a:buNone/>
              <a:defRPr sz="16600">
                <a:solidFill>
                  <a:schemeClr val="lt1"/>
                </a:solidFill>
              </a:defRPr>
            </a:lvl8pPr>
            <a:lvl9pPr lvl="8" algn="ctr">
              <a:spcBef>
                <a:spcPts val="0"/>
              </a:spcBef>
              <a:spcAft>
                <a:spcPts val="0"/>
              </a:spcAft>
              <a:buClr>
                <a:schemeClr val="lt1"/>
              </a:buClr>
              <a:buSzPts val="16600"/>
              <a:buNone/>
              <a:defRPr sz="16600">
                <a:solidFill>
                  <a:schemeClr val="lt1"/>
                </a:solidFill>
              </a:defRPr>
            </a:lvl9pPr>
          </a:lstStyle>
          <a:p>
            <a:r>
              <a:t>xx%</a:t>
            </a:r>
          </a:p>
        </p:txBody>
      </p:sp>
      <p:sp>
        <p:nvSpPr>
          <p:cNvPr id="273" name="Google Shape;273;p11"/>
          <p:cNvSpPr txBox="1"/>
          <p:nvPr>
            <p:ph idx="1" type="body"/>
          </p:nvPr>
        </p:nvSpPr>
        <p:spPr>
          <a:xfrm>
            <a:off x="2886940" y="5638905"/>
            <a:ext cx="13236600" cy="2310300"/>
          </a:xfrm>
          <a:prstGeom prst="rect">
            <a:avLst/>
          </a:prstGeom>
        </p:spPr>
        <p:txBody>
          <a:bodyPr anchorCtr="0" anchor="t" bIns="190075" lIns="190075" spcFirstLastPara="1" rIns="190075" wrap="square" tIns="190075">
            <a:normAutofit/>
          </a:bodyPr>
          <a:lstStyle>
            <a:lvl1pPr indent="-400050" lvl="0" marL="457200" algn="ctr">
              <a:spcBef>
                <a:spcPts val="0"/>
              </a:spcBef>
              <a:spcAft>
                <a:spcPts val="0"/>
              </a:spcAft>
              <a:buClr>
                <a:schemeClr val="lt1"/>
              </a:buClr>
              <a:buSzPts val="2700"/>
              <a:buChar char="●"/>
              <a:defRPr>
                <a:solidFill>
                  <a:schemeClr val="lt1"/>
                </a:solidFill>
              </a:defRPr>
            </a:lvl1pPr>
            <a:lvl2pPr indent="-374650" lvl="1" marL="914400" algn="ctr">
              <a:spcBef>
                <a:spcPts val="0"/>
              </a:spcBef>
              <a:spcAft>
                <a:spcPts val="0"/>
              </a:spcAft>
              <a:buClr>
                <a:schemeClr val="lt1"/>
              </a:buClr>
              <a:buSzPts val="2300"/>
              <a:buChar char="○"/>
              <a:defRPr>
                <a:solidFill>
                  <a:schemeClr val="lt1"/>
                </a:solidFill>
              </a:defRPr>
            </a:lvl2pPr>
            <a:lvl3pPr indent="-374650" lvl="2" marL="1371600" algn="ctr">
              <a:spcBef>
                <a:spcPts val="0"/>
              </a:spcBef>
              <a:spcAft>
                <a:spcPts val="0"/>
              </a:spcAft>
              <a:buClr>
                <a:schemeClr val="lt1"/>
              </a:buClr>
              <a:buSzPts val="2300"/>
              <a:buChar char="■"/>
              <a:defRPr>
                <a:solidFill>
                  <a:schemeClr val="lt1"/>
                </a:solidFill>
              </a:defRPr>
            </a:lvl3pPr>
            <a:lvl4pPr indent="-374650" lvl="3" marL="1828800" algn="ctr">
              <a:spcBef>
                <a:spcPts val="0"/>
              </a:spcBef>
              <a:spcAft>
                <a:spcPts val="0"/>
              </a:spcAft>
              <a:buClr>
                <a:schemeClr val="lt1"/>
              </a:buClr>
              <a:buSzPts val="2300"/>
              <a:buChar char="●"/>
              <a:defRPr>
                <a:solidFill>
                  <a:schemeClr val="lt1"/>
                </a:solidFill>
              </a:defRPr>
            </a:lvl4pPr>
            <a:lvl5pPr indent="-374650" lvl="4" marL="2286000" algn="ctr">
              <a:spcBef>
                <a:spcPts val="0"/>
              </a:spcBef>
              <a:spcAft>
                <a:spcPts val="0"/>
              </a:spcAft>
              <a:buClr>
                <a:schemeClr val="lt1"/>
              </a:buClr>
              <a:buSzPts val="2300"/>
              <a:buChar char="○"/>
              <a:defRPr>
                <a:solidFill>
                  <a:schemeClr val="lt1"/>
                </a:solidFill>
              </a:defRPr>
            </a:lvl5pPr>
            <a:lvl6pPr indent="-374650" lvl="5" marL="2743200" algn="ctr">
              <a:spcBef>
                <a:spcPts val="0"/>
              </a:spcBef>
              <a:spcAft>
                <a:spcPts val="0"/>
              </a:spcAft>
              <a:buClr>
                <a:schemeClr val="lt1"/>
              </a:buClr>
              <a:buSzPts val="2300"/>
              <a:buChar char="■"/>
              <a:defRPr>
                <a:solidFill>
                  <a:schemeClr val="lt1"/>
                </a:solidFill>
              </a:defRPr>
            </a:lvl6pPr>
            <a:lvl7pPr indent="-374650" lvl="6" marL="3200400" algn="ctr">
              <a:spcBef>
                <a:spcPts val="0"/>
              </a:spcBef>
              <a:spcAft>
                <a:spcPts val="0"/>
              </a:spcAft>
              <a:buClr>
                <a:schemeClr val="lt1"/>
              </a:buClr>
              <a:buSzPts val="2300"/>
              <a:buChar char="●"/>
              <a:defRPr>
                <a:solidFill>
                  <a:schemeClr val="lt1"/>
                </a:solidFill>
              </a:defRPr>
            </a:lvl7pPr>
            <a:lvl8pPr indent="-374650" lvl="7" marL="3657600" algn="ctr">
              <a:spcBef>
                <a:spcPts val="0"/>
              </a:spcBef>
              <a:spcAft>
                <a:spcPts val="0"/>
              </a:spcAft>
              <a:buClr>
                <a:schemeClr val="lt1"/>
              </a:buClr>
              <a:buSzPts val="2300"/>
              <a:buChar char="○"/>
              <a:defRPr>
                <a:solidFill>
                  <a:schemeClr val="lt1"/>
                </a:solidFill>
              </a:defRPr>
            </a:lvl8pPr>
            <a:lvl9pPr indent="-374650" lvl="8" marL="4114800" algn="ctr">
              <a:spcBef>
                <a:spcPts val="0"/>
              </a:spcBef>
              <a:spcAft>
                <a:spcPts val="0"/>
              </a:spcAft>
              <a:buClr>
                <a:schemeClr val="lt1"/>
              </a:buClr>
              <a:buSzPts val="2300"/>
              <a:buChar char="■"/>
              <a:defRPr>
                <a:solidFill>
                  <a:schemeClr val="lt1"/>
                </a:solidFill>
              </a:defRPr>
            </a:lvl9pPr>
          </a:lstStyle>
          <a:p/>
        </p:txBody>
      </p:sp>
      <p:sp>
        <p:nvSpPr>
          <p:cNvPr id="274" name="Google Shape;274;p11"/>
          <p:cNvSpPr txBox="1"/>
          <p:nvPr>
            <p:ph idx="12" type="sldNum"/>
          </p:nvPr>
        </p:nvSpPr>
        <p:spPr>
          <a:xfrm>
            <a:off x="17569655" y="9848231"/>
            <a:ext cx="1140600" cy="818400"/>
          </a:xfrm>
          <a:prstGeom prst="rect">
            <a:avLst/>
          </a:prstGeom>
        </p:spPr>
        <p:txBody>
          <a:bodyPr anchorCtr="0" anchor="ctr" bIns="190075" lIns="190075" spcFirstLastPara="1" rIns="190075" wrap="square" tIns="19007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75" name="Shape 275"/>
        <p:cNvGrpSpPr/>
        <p:nvPr/>
      </p:nvGrpSpPr>
      <p:grpSpPr>
        <a:xfrm>
          <a:off x="0" y="0"/>
          <a:ext cx="0" cy="0"/>
          <a:chOff x="0" y="0"/>
          <a:chExt cx="0" cy="0"/>
        </a:xfrm>
      </p:grpSpPr>
      <p:sp>
        <p:nvSpPr>
          <p:cNvPr id="276" name="Google Shape;276;p12"/>
          <p:cNvSpPr txBox="1"/>
          <p:nvPr>
            <p:ph idx="12" type="sldNum"/>
          </p:nvPr>
        </p:nvSpPr>
        <p:spPr>
          <a:xfrm>
            <a:off x="17569655" y="9848231"/>
            <a:ext cx="1140600" cy="818400"/>
          </a:xfrm>
          <a:prstGeom prst="rect">
            <a:avLst/>
          </a:prstGeom>
        </p:spPr>
        <p:txBody>
          <a:bodyPr anchorCtr="0" anchor="ctr" bIns="190075" lIns="190075" spcFirstLastPara="1" rIns="190075" wrap="square" tIns="19007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4">
    <p:spTree>
      <p:nvGrpSpPr>
        <p:cNvPr id="281" name="Shape 281"/>
        <p:cNvGrpSpPr/>
        <p:nvPr/>
      </p:nvGrpSpPr>
      <p:grpSpPr>
        <a:xfrm>
          <a:off x="0" y="0"/>
          <a:ext cx="0" cy="0"/>
          <a:chOff x="0" y="0"/>
          <a:chExt cx="0" cy="0"/>
        </a:xfrm>
      </p:grpSpPr>
      <p:sp>
        <p:nvSpPr>
          <p:cNvPr id="282" name="Google Shape;282;p14"/>
          <p:cNvSpPr txBox="1"/>
          <p:nvPr>
            <p:ph type="ctrTitle"/>
          </p:nvPr>
        </p:nvSpPr>
        <p:spPr>
          <a:xfrm>
            <a:off x="648039" y="1547981"/>
            <a:ext cx="17714400" cy="4267500"/>
          </a:xfrm>
          <a:prstGeom prst="rect">
            <a:avLst/>
          </a:prstGeom>
        </p:spPr>
        <p:txBody>
          <a:bodyPr anchorCtr="0" anchor="b" bIns="190075" lIns="190075" spcFirstLastPara="1" rIns="190075" wrap="square" tIns="190075">
            <a:noAutofit/>
          </a:bodyPr>
          <a:lstStyle>
            <a:lvl1pPr lvl="0" algn="ctr">
              <a:spcBef>
                <a:spcPts val="0"/>
              </a:spcBef>
              <a:spcAft>
                <a:spcPts val="0"/>
              </a:spcAft>
              <a:buSzPts val="10800"/>
              <a:buNone/>
              <a:defRPr sz="10800"/>
            </a:lvl1pPr>
            <a:lvl2pPr lvl="1" algn="ctr">
              <a:spcBef>
                <a:spcPts val="0"/>
              </a:spcBef>
              <a:spcAft>
                <a:spcPts val="0"/>
              </a:spcAft>
              <a:buSzPts val="10800"/>
              <a:buNone/>
              <a:defRPr sz="10800"/>
            </a:lvl2pPr>
            <a:lvl3pPr lvl="2" algn="ctr">
              <a:spcBef>
                <a:spcPts val="0"/>
              </a:spcBef>
              <a:spcAft>
                <a:spcPts val="0"/>
              </a:spcAft>
              <a:buSzPts val="10800"/>
              <a:buNone/>
              <a:defRPr sz="10800"/>
            </a:lvl3pPr>
            <a:lvl4pPr lvl="3" algn="ctr">
              <a:spcBef>
                <a:spcPts val="0"/>
              </a:spcBef>
              <a:spcAft>
                <a:spcPts val="0"/>
              </a:spcAft>
              <a:buSzPts val="10800"/>
              <a:buNone/>
              <a:defRPr sz="10800"/>
            </a:lvl4pPr>
            <a:lvl5pPr lvl="4" algn="ctr">
              <a:spcBef>
                <a:spcPts val="0"/>
              </a:spcBef>
              <a:spcAft>
                <a:spcPts val="0"/>
              </a:spcAft>
              <a:buSzPts val="10800"/>
              <a:buNone/>
              <a:defRPr sz="10800"/>
            </a:lvl5pPr>
            <a:lvl6pPr lvl="5" algn="ctr">
              <a:spcBef>
                <a:spcPts val="0"/>
              </a:spcBef>
              <a:spcAft>
                <a:spcPts val="0"/>
              </a:spcAft>
              <a:buSzPts val="10800"/>
              <a:buNone/>
              <a:defRPr sz="10800"/>
            </a:lvl6pPr>
            <a:lvl7pPr lvl="6" algn="ctr">
              <a:spcBef>
                <a:spcPts val="0"/>
              </a:spcBef>
              <a:spcAft>
                <a:spcPts val="0"/>
              </a:spcAft>
              <a:buSzPts val="10800"/>
              <a:buNone/>
              <a:defRPr sz="10800"/>
            </a:lvl7pPr>
            <a:lvl8pPr lvl="7" algn="ctr">
              <a:spcBef>
                <a:spcPts val="0"/>
              </a:spcBef>
              <a:spcAft>
                <a:spcPts val="0"/>
              </a:spcAft>
              <a:buSzPts val="10800"/>
              <a:buNone/>
              <a:defRPr sz="10800"/>
            </a:lvl8pPr>
            <a:lvl9pPr lvl="8" algn="ctr">
              <a:spcBef>
                <a:spcPts val="0"/>
              </a:spcBef>
              <a:spcAft>
                <a:spcPts val="0"/>
              </a:spcAft>
              <a:buSzPts val="10800"/>
              <a:buNone/>
              <a:defRPr sz="10800"/>
            </a:lvl9pPr>
          </a:lstStyle>
          <a:p/>
        </p:txBody>
      </p:sp>
      <p:sp>
        <p:nvSpPr>
          <p:cNvPr id="283" name="Google Shape;283;p14"/>
          <p:cNvSpPr txBox="1"/>
          <p:nvPr>
            <p:ph idx="1" type="subTitle"/>
          </p:nvPr>
        </p:nvSpPr>
        <p:spPr>
          <a:xfrm>
            <a:off x="648022" y="5892181"/>
            <a:ext cx="17714400" cy="1647900"/>
          </a:xfrm>
          <a:prstGeom prst="rect">
            <a:avLst/>
          </a:prstGeom>
        </p:spPr>
        <p:txBody>
          <a:bodyPr anchorCtr="0" anchor="t" bIns="190075" lIns="190075" spcFirstLastPara="1" rIns="190075" wrap="square" tIns="190075">
            <a:noAutofit/>
          </a:bodyPr>
          <a:lstStyle>
            <a:lvl1pPr lvl="0" algn="ctr">
              <a:spcBef>
                <a:spcPts val="0"/>
              </a:spcBef>
              <a:spcAft>
                <a:spcPts val="0"/>
              </a:spcAft>
              <a:buSzPts val="5800"/>
              <a:buNone/>
              <a:defRPr sz="5800"/>
            </a:lvl1pPr>
            <a:lvl2pPr lvl="1" algn="ctr">
              <a:spcBef>
                <a:spcPts val="0"/>
              </a:spcBef>
              <a:spcAft>
                <a:spcPts val="0"/>
              </a:spcAft>
              <a:buSzPts val="5800"/>
              <a:buNone/>
              <a:defRPr sz="5800"/>
            </a:lvl2pPr>
            <a:lvl3pPr lvl="2" algn="ctr">
              <a:spcBef>
                <a:spcPts val="0"/>
              </a:spcBef>
              <a:spcAft>
                <a:spcPts val="0"/>
              </a:spcAft>
              <a:buSzPts val="5800"/>
              <a:buNone/>
              <a:defRPr sz="5800"/>
            </a:lvl3pPr>
            <a:lvl4pPr lvl="3" algn="ctr">
              <a:spcBef>
                <a:spcPts val="0"/>
              </a:spcBef>
              <a:spcAft>
                <a:spcPts val="0"/>
              </a:spcAft>
              <a:buSzPts val="5800"/>
              <a:buNone/>
              <a:defRPr sz="5800"/>
            </a:lvl4pPr>
            <a:lvl5pPr lvl="4" algn="ctr">
              <a:spcBef>
                <a:spcPts val="0"/>
              </a:spcBef>
              <a:spcAft>
                <a:spcPts val="0"/>
              </a:spcAft>
              <a:buSzPts val="5800"/>
              <a:buNone/>
              <a:defRPr sz="5800"/>
            </a:lvl5pPr>
            <a:lvl6pPr lvl="5" algn="ctr">
              <a:spcBef>
                <a:spcPts val="0"/>
              </a:spcBef>
              <a:spcAft>
                <a:spcPts val="0"/>
              </a:spcAft>
              <a:buSzPts val="5800"/>
              <a:buNone/>
              <a:defRPr sz="5800"/>
            </a:lvl6pPr>
            <a:lvl7pPr lvl="6" algn="ctr">
              <a:spcBef>
                <a:spcPts val="0"/>
              </a:spcBef>
              <a:spcAft>
                <a:spcPts val="0"/>
              </a:spcAft>
              <a:buSzPts val="5800"/>
              <a:buNone/>
              <a:defRPr sz="5800"/>
            </a:lvl7pPr>
            <a:lvl8pPr lvl="7" algn="ctr">
              <a:spcBef>
                <a:spcPts val="0"/>
              </a:spcBef>
              <a:spcAft>
                <a:spcPts val="0"/>
              </a:spcAft>
              <a:buSzPts val="5800"/>
              <a:buNone/>
              <a:defRPr sz="5800"/>
            </a:lvl8pPr>
            <a:lvl9pPr lvl="8" algn="ctr">
              <a:spcBef>
                <a:spcPts val="0"/>
              </a:spcBef>
              <a:spcAft>
                <a:spcPts val="0"/>
              </a:spcAft>
              <a:buSzPts val="5800"/>
              <a:buNone/>
              <a:defRPr sz="5800"/>
            </a:lvl9pPr>
          </a:lstStyle>
          <a:p/>
        </p:txBody>
      </p:sp>
      <p:sp>
        <p:nvSpPr>
          <p:cNvPr id="284" name="Google Shape;284;p14"/>
          <p:cNvSpPr txBox="1"/>
          <p:nvPr>
            <p:ph idx="12" type="sldNum"/>
          </p:nvPr>
        </p:nvSpPr>
        <p:spPr>
          <a:xfrm>
            <a:off x="17614169" y="9694885"/>
            <a:ext cx="1140600" cy="818400"/>
          </a:xfrm>
          <a:prstGeom prst="rect">
            <a:avLst/>
          </a:prstGeom>
        </p:spPr>
        <p:txBody>
          <a:bodyPr anchorCtr="0" anchor="t" bIns="190075" lIns="190075" spcFirstLastPara="1" rIns="190075" wrap="square" tIns="19007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_HEADER_1">
    <p:spTree>
      <p:nvGrpSpPr>
        <p:cNvPr id="285" name="Shape 285"/>
        <p:cNvGrpSpPr/>
        <p:nvPr/>
      </p:nvGrpSpPr>
      <p:grpSpPr>
        <a:xfrm>
          <a:off x="0" y="0"/>
          <a:ext cx="0" cy="0"/>
          <a:chOff x="0" y="0"/>
          <a:chExt cx="0" cy="0"/>
        </a:xfrm>
      </p:grpSpPr>
      <p:sp>
        <p:nvSpPr>
          <p:cNvPr id="286" name="Google Shape;286;p15"/>
          <p:cNvSpPr txBox="1"/>
          <p:nvPr>
            <p:ph type="title"/>
          </p:nvPr>
        </p:nvSpPr>
        <p:spPr>
          <a:xfrm>
            <a:off x="648022" y="4471644"/>
            <a:ext cx="17714400" cy="1750200"/>
          </a:xfrm>
          <a:prstGeom prst="rect">
            <a:avLst/>
          </a:prstGeom>
        </p:spPr>
        <p:txBody>
          <a:bodyPr anchorCtr="0" anchor="ctr" bIns="190075" lIns="190075" spcFirstLastPara="1" rIns="190075" wrap="square" tIns="190075">
            <a:noAutofit/>
          </a:bodyPr>
          <a:lstStyle>
            <a:lvl1pPr lvl="0" algn="ctr">
              <a:spcBef>
                <a:spcPts val="0"/>
              </a:spcBef>
              <a:spcAft>
                <a:spcPts val="0"/>
              </a:spcAft>
              <a:buSzPts val="7500"/>
              <a:buNone/>
              <a:defRPr sz="7500"/>
            </a:lvl1pPr>
            <a:lvl2pPr lvl="1" algn="ctr">
              <a:spcBef>
                <a:spcPts val="0"/>
              </a:spcBef>
              <a:spcAft>
                <a:spcPts val="0"/>
              </a:spcAft>
              <a:buSzPts val="7500"/>
              <a:buNone/>
              <a:defRPr sz="7500"/>
            </a:lvl2pPr>
            <a:lvl3pPr lvl="2" algn="ctr">
              <a:spcBef>
                <a:spcPts val="0"/>
              </a:spcBef>
              <a:spcAft>
                <a:spcPts val="0"/>
              </a:spcAft>
              <a:buSzPts val="7500"/>
              <a:buNone/>
              <a:defRPr sz="7500"/>
            </a:lvl3pPr>
            <a:lvl4pPr lvl="3" algn="ctr">
              <a:spcBef>
                <a:spcPts val="0"/>
              </a:spcBef>
              <a:spcAft>
                <a:spcPts val="0"/>
              </a:spcAft>
              <a:buSzPts val="7500"/>
              <a:buNone/>
              <a:defRPr sz="7500"/>
            </a:lvl4pPr>
            <a:lvl5pPr lvl="4" algn="ctr">
              <a:spcBef>
                <a:spcPts val="0"/>
              </a:spcBef>
              <a:spcAft>
                <a:spcPts val="0"/>
              </a:spcAft>
              <a:buSzPts val="7500"/>
              <a:buNone/>
              <a:defRPr sz="7500"/>
            </a:lvl5pPr>
            <a:lvl6pPr lvl="5" algn="ctr">
              <a:spcBef>
                <a:spcPts val="0"/>
              </a:spcBef>
              <a:spcAft>
                <a:spcPts val="0"/>
              </a:spcAft>
              <a:buSzPts val="7500"/>
              <a:buNone/>
              <a:defRPr sz="7500"/>
            </a:lvl6pPr>
            <a:lvl7pPr lvl="6" algn="ctr">
              <a:spcBef>
                <a:spcPts val="0"/>
              </a:spcBef>
              <a:spcAft>
                <a:spcPts val="0"/>
              </a:spcAft>
              <a:buSzPts val="7500"/>
              <a:buNone/>
              <a:defRPr sz="7500"/>
            </a:lvl7pPr>
            <a:lvl8pPr lvl="7" algn="ctr">
              <a:spcBef>
                <a:spcPts val="0"/>
              </a:spcBef>
              <a:spcAft>
                <a:spcPts val="0"/>
              </a:spcAft>
              <a:buSzPts val="7500"/>
              <a:buNone/>
              <a:defRPr sz="7500"/>
            </a:lvl8pPr>
            <a:lvl9pPr lvl="8" algn="ctr">
              <a:spcBef>
                <a:spcPts val="0"/>
              </a:spcBef>
              <a:spcAft>
                <a:spcPts val="0"/>
              </a:spcAft>
              <a:buSzPts val="7500"/>
              <a:buNone/>
              <a:defRPr sz="7500"/>
            </a:lvl9pPr>
          </a:lstStyle>
          <a:p/>
        </p:txBody>
      </p:sp>
      <p:sp>
        <p:nvSpPr>
          <p:cNvPr id="287" name="Google Shape;287;p15"/>
          <p:cNvSpPr txBox="1"/>
          <p:nvPr>
            <p:ph idx="12" type="sldNum"/>
          </p:nvPr>
        </p:nvSpPr>
        <p:spPr>
          <a:xfrm>
            <a:off x="17614169" y="9694885"/>
            <a:ext cx="1140600" cy="818400"/>
          </a:xfrm>
          <a:prstGeom prst="rect">
            <a:avLst/>
          </a:prstGeom>
        </p:spPr>
        <p:txBody>
          <a:bodyPr anchorCtr="0" anchor="t" bIns="190075" lIns="190075" spcFirstLastPara="1" rIns="190075" wrap="square" tIns="19007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p:cSld name="TITLE_AND_BODY_1">
    <p:spTree>
      <p:nvGrpSpPr>
        <p:cNvPr id="288" name="Shape 288"/>
        <p:cNvGrpSpPr/>
        <p:nvPr/>
      </p:nvGrpSpPr>
      <p:grpSpPr>
        <a:xfrm>
          <a:off x="0" y="0"/>
          <a:ext cx="0" cy="0"/>
          <a:chOff x="0" y="0"/>
          <a:chExt cx="0" cy="0"/>
        </a:xfrm>
      </p:grpSpPr>
      <p:sp>
        <p:nvSpPr>
          <p:cNvPr id="289" name="Google Shape;289;p16"/>
          <p:cNvSpPr txBox="1"/>
          <p:nvPr>
            <p:ph type="title"/>
          </p:nvPr>
        </p:nvSpPr>
        <p:spPr>
          <a:xfrm>
            <a:off x="648022" y="925212"/>
            <a:ext cx="17714400" cy="1190700"/>
          </a:xfrm>
          <a:prstGeom prst="rect">
            <a:avLst/>
          </a:prstGeom>
        </p:spPr>
        <p:txBody>
          <a:bodyPr anchorCtr="0" anchor="t" bIns="190075" lIns="190075" spcFirstLastPara="1" rIns="190075" wrap="square" tIns="190075">
            <a:noAutofit/>
          </a:bodyPr>
          <a:lstStyle>
            <a:lvl1pPr lvl="0">
              <a:spcBef>
                <a:spcPts val="0"/>
              </a:spcBef>
              <a:spcAft>
                <a:spcPts val="0"/>
              </a:spcAft>
              <a:buSzPts val="6200"/>
              <a:buNone/>
              <a:defRPr/>
            </a:lvl1pPr>
            <a:lvl2pPr lvl="1">
              <a:spcBef>
                <a:spcPts val="0"/>
              </a:spcBef>
              <a:spcAft>
                <a:spcPts val="0"/>
              </a:spcAft>
              <a:buSzPts val="6200"/>
              <a:buNone/>
              <a:defRPr/>
            </a:lvl2pPr>
            <a:lvl3pPr lvl="2">
              <a:spcBef>
                <a:spcPts val="0"/>
              </a:spcBef>
              <a:spcAft>
                <a:spcPts val="0"/>
              </a:spcAft>
              <a:buSzPts val="6200"/>
              <a:buNone/>
              <a:defRPr/>
            </a:lvl3pPr>
            <a:lvl4pPr lvl="3">
              <a:spcBef>
                <a:spcPts val="0"/>
              </a:spcBef>
              <a:spcAft>
                <a:spcPts val="0"/>
              </a:spcAft>
              <a:buSzPts val="6200"/>
              <a:buNone/>
              <a:defRPr/>
            </a:lvl4pPr>
            <a:lvl5pPr lvl="4">
              <a:spcBef>
                <a:spcPts val="0"/>
              </a:spcBef>
              <a:spcAft>
                <a:spcPts val="0"/>
              </a:spcAft>
              <a:buSzPts val="6200"/>
              <a:buNone/>
              <a:defRPr/>
            </a:lvl5pPr>
            <a:lvl6pPr lvl="5">
              <a:spcBef>
                <a:spcPts val="0"/>
              </a:spcBef>
              <a:spcAft>
                <a:spcPts val="0"/>
              </a:spcAft>
              <a:buSzPts val="6200"/>
              <a:buNone/>
              <a:defRPr/>
            </a:lvl6pPr>
            <a:lvl7pPr lvl="6">
              <a:spcBef>
                <a:spcPts val="0"/>
              </a:spcBef>
              <a:spcAft>
                <a:spcPts val="0"/>
              </a:spcAft>
              <a:buSzPts val="6200"/>
              <a:buNone/>
              <a:defRPr/>
            </a:lvl7pPr>
            <a:lvl8pPr lvl="7">
              <a:spcBef>
                <a:spcPts val="0"/>
              </a:spcBef>
              <a:spcAft>
                <a:spcPts val="0"/>
              </a:spcAft>
              <a:buSzPts val="6200"/>
              <a:buNone/>
              <a:defRPr/>
            </a:lvl8pPr>
            <a:lvl9pPr lvl="8">
              <a:spcBef>
                <a:spcPts val="0"/>
              </a:spcBef>
              <a:spcAft>
                <a:spcPts val="0"/>
              </a:spcAft>
              <a:buSzPts val="6200"/>
              <a:buNone/>
              <a:defRPr/>
            </a:lvl9pPr>
          </a:lstStyle>
          <a:p/>
        </p:txBody>
      </p:sp>
      <p:sp>
        <p:nvSpPr>
          <p:cNvPr id="290" name="Google Shape;290;p16"/>
          <p:cNvSpPr txBox="1"/>
          <p:nvPr>
            <p:ph idx="1" type="body"/>
          </p:nvPr>
        </p:nvSpPr>
        <p:spPr>
          <a:xfrm>
            <a:off x="648022" y="2396010"/>
            <a:ext cx="17714400" cy="7102800"/>
          </a:xfrm>
          <a:prstGeom prst="rect">
            <a:avLst/>
          </a:prstGeom>
        </p:spPr>
        <p:txBody>
          <a:bodyPr anchorCtr="0" anchor="t" bIns="190075" lIns="190075" spcFirstLastPara="1" rIns="190075" wrap="square" tIns="190075">
            <a:noAutofit/>
          </a:bodyPr>
          <a:lstStyle>
            <a:lvl1pPr indent="-349250" lvl="0" marL="457200">
              <a:spcBef>
                <a:spcPts val="0"/>
              </a:spcBef>
              <a:spcAft>
                <a:spcPts val="0"/>
              </a:spcAft>
              <a:buSzPts val="1900"/>
              <a:buChar char="●"/>
              <a:defRPr/>
            </a:lvl1pPr>
            <a:lvl2pPr indent="-349250" lvl="1" marL="914400">
              <a:spcBef>
                <a:spcPts val="0"/>
              </a:spcBef>
              <a:spcAft>
                <a:spcPts val="0"/>
              </a:spcAft>
              <a:buSzPts val="1900"/>
              <a:buChar char="○"/>
              <a:defRPr/>
            </a:lvl2pPr>
            <a:lvl3pPr indent="-349250" lvl="2" marL="1371600">
              <a:spcBef>
                <a:spcPts val="0"/>
              </a:spcBef>
              <a:spcAft>
                <a:spcPts val="0"/>
              </a:spcAft>
              <a:buSzPts val="1900"/>
              <a:buChar char="■"/>
              <a:defRPr/>
            </a:lvl3pPr>
            <a:lvl4pPr indent="-349250" lvl="3" marL="1828800">
              <a:spcBef>
                <a:spcPts val="0"/>
              </a:spcBef>
              <a:spcAft>
                <a:spcPts val="0"/>
              </a:spcAft>
              <a:buSzPts val="1900"/>
              <a:buChar char="●"/>
              <a:defRPr/>
            </a:lvl4pPr>
            <a:lvl5pPr indent="-349250" lvl="4" marL="2286000">
              <a:spcBef>
                <a:spcPts val="0"/>
              </a:spcBef>
              <a:spcAft>
                <a:spcPts val="0"/>
              </a:spcAft>
              <a:buSzPts val="1900"/>
              <a:buChar char="○"/>
              <a:defRPr/>
            </a:lvl5pPr>
            <a:lvl6pPr indent="-349250" lvl="5" marL="2743200">
              <a:spcBef>
                <a:spcPts val="0"/>
              </a:spcBef>
              <a:spcAft>
                <a:spcPts val="0"/>
              </a:spcAft>
              <a:buSzPts val="1900"/>
              <a:buChar char="■"/>
              <a:defRPr/>
            </a:lvl6pPr>
            <a:lvl7pPr indent="-349250" lvl="6" marL="3200400">
              <a:spcBef>
                <a:spcPts val="0"/>
              </a:spcBef>
              <a:spcAft>
                <a:spcPts val="0"/>
              </a:spcAft>
              <a:buSzPts val="1900"/>
              <a:buChar char="●"/>
              <a:defRPr/>
            </a:lvl7pPr>
            <a:lvl8pPr indent="-349250" lvl="7" marL="3657600">
              <a:spcBef>
                <a:spcPts val="0"/>
              </a:spcBef>
              <a:spcAft>
                <a:spcPts val="0"/>
              </a:spcAft>
              <a:buSzPts val="1900"/>
              <a:buChar char="○"/>
              <a:defRPr/>
            </a:lvl8pPr>
            <a:lvl9pPr indent="-349250" lvl="8" marL="4114800">
              <a:spcBef>
                <a:spcPts val="0"/>
              </a:spcBef>
              <a:spcAft>
                <a:spcPts val="0"/>
              </a:spcAft>
              <a:buSzPts val="1900"/>
              <a:buChar char="■"/>
              <a:defRPr/>
            </a:lvl9pPr>
          </a:lstStyle>
          <a:p/>
        </p:txBody>
      </p:sp>
      <p:sp>
        <p:nvSpPr>
          <p:cNvPr id="291" name="Google Shape;291;p16"/>
          <p:cNvSpPr txBox="1"/>
          <p:nvPr>
            <p:ph idx="12" type="sldNum"/>
          </p:nvPr>
        </p:nvSpPr>
        <p:spPr>
          <a:xfrm>
            <a:off x="17614169" y="9694885"/>
            <a:ext cx="1140600" cy="818400"/>
          </a:xfrm>
          <a:prstGeom prst="rect">
            <a:avLst/>
          </a:prstGeom>
        </p:spPr>
        <p:txBody>
          <a:bodyPr anchorCtr="0" anchor="t" bIns="190075" lIns="190075" spcFirstLastPara="1" rIns="190075" wrap="square" tIns="19007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p:cSld name="TITLE_AND_TWO_COLUMNS_1">
    <p:spTree>
      <p:nvGrpSpPr>
        <p:cNvPr id="292" name="Shape 292"/>
        <p:cNvGrpSpPr/>
        <p:nvPr/>
      </p:nvGrpSpPr>
      <p:grpSpPr>
        <a:xfrm>
          <a:off x="0" y="0"/>
          <a:ext cx="0" cy="0"/>
          <a:chOff x="0" y="0"/>
          <a:chExt cx="0" cy="0"/>
        </a:xfrm>
      </p:grpSpPr>
      <p:sp>
        <p:nvSpPr>
          <p:cNvPr id="293" name="Google Shape;293;p17"/>
          <p:cNvSpPr txBox="1"/>
          <p:nvPr>
            <p:ph type="title"/>
          </p:nvPr>
        </p:nvSpPr>
        <p:spPr>
          <a:xfrm>
            <a:off x="648022" y="925212"/>
            <a:ext cx="17714400" cy="1190700"/>
          </a:xfrm>
          <a:prstGeom prst="rect">
            <a:avLst/>
          </a:prstGeom>
        </p:spPr>
        <p:txBody>
          <a:bodyPr anchorCtr="0" anchor="t" bIns="190075" lIns="190075" spcFirstLastPara="1" rIns="190075" wrap="square" tIns="190075">
            <a:noAutofit/>
          </a:bodyPr>
          <a:lstStyle>
            <a:lvl1pPr lvl="0">
              <a:spcBef>
                <a:spcPts val="0"/>
              </a:spcBef>
              <a:spcAft>
                <a:spcPts val="0"/>
              </a:spcAft>
              <a:buSzPts val="6200"/>
              <a:buNone/>
              <a:defRPr/>
            </a:lvl1pPr>
            <a:lvl2pPr lvl="1">
              <a:spcBef>
                <a:spcPts val="0"/>
              </a:spcBef>
              <a:spcAft>
                <a:spcPts val="0"/>
              </a:spcAft>
              <a:buSzPts val="6200"/>
              <a:buNone/>
              <a:defRPr/>
            </a:lvl2pPr>
            <a:lvl3pPr lvl="2">
              <a:spcBef>
                <a:spcPts val="0"/>
              </a:spcBef>
              <a:spcAft>
                <a:spcPts val="0"/>
              </a:spcAft>
              <a:buSzPts val="6200"/>
              <a:buNone/>
              <a:defRPr/>
            </a:lvl3pPr>
            <a:lvl4pPr lvl="3">
              <a:spcBef>
                <a:spcPts val="0"/>
              </a:spcBef>
              <a:spcAft>
                <a:spcPts val="0"/>
              </a:spcAft>
              <a:buSzPts val="6200"/>
              <a:buNone/>
              <a:defRPr/>
            </a:lvl4pPr>
            <a:lvl5pPr lvl="4">
              <a:spcBef>
                <a:spcPts val="0"/>
              </a:spcBef>
              <a:spcAft>
                <a:spcPts val="0"/>
              </a:spcAft>
              <a:buSzPts val="6200"/>
              <a:buNone/>
              <a:defRPr/>
            </a:lvl5pPr>
            <a:lvl6pPr lvl="5">
              <a:spcBef>
                <a:spcPts val="0"/>
              </a:spcBef>
              <a:spcAft>
                <a:spcPts val="0"/>
              </a:spcAft>
              <a:buSzPts val="6200"/>
              <a:buNone/>
              <a:defRPr/>
            </a:lvl6pPr>
            <a:lvl7pPr lvl="6">
              <a:spcBef>
                <a:spcPts val="0"/>
              </a:spcBef>
              <a:spcAft>
                <a:spcPts val="0"/>
              </a:spcAft>
              <a:buSzPts val="6200"/>
              <a:buNone/>
              <a:defRPr/>
            </a:lvl7pPr>
            <a:lvl8pPr lvl="7">
              <a:spcBef>
                <a:spcPts val="0"/>
              </a:spcBef>
              <a:spcAft>
                <a:spcPts val="0"/>
              </a:spcAft>
              <a:buSzPts val="6200"/>
              <a:buNone/>
              <a:defRPr/>
            </a:lvl8pPr>
            <a:lvl9pPr lvl="8">
              <a:spcBef>
                <a:spcPts val="0"/>
              </a:spcBef>
              <a:spcAft>
                <a:spcPts val="0"/>
              </a:spcAft>
              <a:buSzPts val="6200"/>
              <a:buNone/>
              <a:defRPr/>
            </a:lvl9pPr>
          </a:lstStyle>
          <a:p/>
        </p:txBody>
      </p:sp>
      <p:sp>
        <p:nvSpPr>
          <p:cNvPr id="294" name="Google Shape;294;p17"/>
          <p:cNvSpPr txBox="1"/>
          <p:nvPr>
            <p:ph idx="1" type="body"/>
          </p:nvPr>
        </p:nvSpPr>
        <p:spPr>
          <a:xfrm>
            <a:off x="648022" y="2396010"/>
            <a:ext cx="8315700" cy="7102800"/>
          </a:xfrm>
          <a:prstGeom prst="rect">
            <a:avLst/>
          </a:prstGeom>
        </p:spPr>
        <p:txBody>
          <a:bodyPr anchorCtr="0" anchor="t" bIns="190075" lIns="190075" spcFirstLastPara="1" rIns="190075" wrap="square" tIns="190075">
            <a:noAutofit/>
          </a:bodyPr>
          <a:lstStyle>
            <a:lvl1pPr indent="-412750" lvl="0" marL="457200">
              <a:spcBef>
                <a:spcPts val="0"/>
              </a:spcBef>
              <a:spcAft>
                <a:spcPts val="0"/>
              </a:spcAft>
              <a:buSzPts val="2900"/>
              <a:buChar char="●"/>
              <a:defRPr sz="2900"/>
            </a:lvl1pPr>
            <a:lvl2pPr indent="-387350" lvl="1" marL="914400">
              <a:spcBef>
                <a:spcPts val="0"/>
              </a:spcBef>
              <a:spcAft>
                <a:spcPts val="0"/>
              </a:spcAft>
              <a:buSzPts val="2500"/>
              <a:buChar char="○"/>
              <a:defRPr sz="2500"/>
            </a:lvl2pPr>
            <a:lvl3pPr indent="-387350" lvl="2" marL="1371600">
              <a:spcBef>
                <a:spcPts val="0"/>
              </a:spcBef>
              <a:spcAft>
                <a:spcPts val="0"/>
              </a:spcAft>
              <a:buSzPts val="2500"/>
              <a:buChar char="■"/>
              <a:defRPr sz="2500"/>
            </a:lvl3pPr>
            <a:lvl4pPr indent="-387350" lvl="3" marL="1828800">
              <a:spcBef>
                <a:spcPts val="0"/>
              </a:spcBef>
              <a:spcAft>
                <a:spcPts val="0"/>
              </a:spcAft>
              <a:buSzPts val="2500"/>
              <a:buChar char="●"/>
              <a:defRPr sz="2500"/>
            </a:lvl4pPr>
            <a:lvl5pPr indent="-387350" lvl="4" marL="2286000">
              <a:spcBef>
                <a:spcPts val="0"/>
              </a:spcBef>
              <a:spcAft>
                <a:spcPts val="0"/>
              </a:spcAft>
              <a:buSzPts val="2500"/>
              <a:buChar char="○"/>
              <a:defRPr sz="2500"/>
            </a:lvl5pPr>
            <a:lvl6pPr indent="-387350" lvl="5" marL="2743200">
              <a:spcBef>
                <a:spcPts val="0"/>
              </a:spcBef>
              <a:spcAft>
                <a:spcPts val="0"/>
              </a:spcAft>
              <a:buSzPts val="2500"/>
              <a:buChar char="■"/>
              <a:defRPr sz="2500"/>
            </a:lvl6pPr>
            <a:lvl7pPr indent="-387350" lvl="6" marL="3200400">
              <a:spcBef>
                <a:spcPts val="0"/>
              </a:spcBef>
              <a:spcAft>
                <a:spcPts val="0"/>
              </a:spcAft>
              <a:buSzPts val="2500"/>
              <a:buChar char="●"/>
              <a:defRPr sz="2500"/>
            </a:lvl7pPr>
            <a:lvl8pPr indent="-387350" lvl="7" marL="3657600">
              <a:spcBef>
                <a:spcPts val="0"/>
              </a:spcBef>
              <a:spcAft>
                <a:spcPts val="0"/>
              </a:spcAft>
              <a:buSzPts val="2500"/>
              <a:buChar char="○"/>
              <a:defRPr sz="2500"/>
            </a:lvl8pPr>
            <a:lvl9pPr indent="-387350" lvl="8" marL="4114800">
              <a:spcBef>
                <a:spcPts val="0"/>
              </a:spcBef>
              <a:spcAft>
                <a:spcPts val="0"/>
              </a:spcAft>
              <a:buSzPts val="2500"/>
              <a:buChar char="■"/>
              <a:defRPr sz="2500"/>
            </a:lvl9pPr>
          </a:lstStyle>
          <a:p/>
        </p:txBody>
      </p:sp>
      <p:sp>
        <p:nvSpPr>
          <p:cNvPr id="295" name="Google Shape;295;p17"/>
          <p:cNvSpPr txBox="1"/>
          <p:nvPr>
            <p:ph idx="2" type="body"/>
          </p:nvPr>
        </p:nvSpPr>
        <p:spPr>
          <a:xfrm>
            <a:off x="10046519" y="2396010"/>
            <a:ext cx="8315700" cy="7102800"/>
          </a:xfrm>
          <a:prstGeom prst="rect">
            <a:avLst/>
          </a:prstGeom>
        </p:spPr>
        <p:txBody>
          <a:bodyPr anchorCtr="0" anchor="t" bIns="190075" lIns="190075" spcFirstLastPara="1" rIns="190075" wrap="square" tIns="190075">
            <a:noAutofit/>
          </a:bodyPr>
          <a:lstStyle>
            <a:lvl1pPr indent="-412750" lvl="0" marL="457200">
              <a:spcBef>
                <a:spcPts val="0"/>
              </a:spcBef>
              <a:spcAft>
                <a:spcPts val="0"/>
              </a:spcAft>
              <a:buSzPts val="2900"/>
              <a:buChar char="●"/>
              <a:defRPr sz="2900"/>
            </a:lvl1pPr>
            <a:lvl2pPr indent="-387350" lvl="1" marL="914400">
              <a:spcBef>
                <a:spcPts val="0"/>
              </a:spcBef>
              <a:spcAft>
                <a:spcPts val="0"/>
              </a:spcAft>
              <a:buSzPts val="2500"/>
              <a:buChar char="○"/>
              <a:defRPr sz="2500"/>
            </a:lvl2pPr>
            <a:lvl3pPr indent="-387350" lvl="2" marL="1371600">
              <a:spcBef>
                <a:spcPts val="0"/>
              </a:spcBef>
              <a:spcAft>
                <a:spcPts val="0"/>
              </a:spcAft>
              <a:buSzPts val="2500"/>
              <a:buChar char="■"/>
              <a:defRPr sz="2500"/>
            </a:lvl3pPr>
            <a:lvl4pPr indent="-387350" lvl="3" marL="1828800">
              <a:spcBef>
                <a:spcPts val="0"/>
              </a:spcBef>
              <a:spcAft>
                <a:spcPts val="0"/>
              </a:spcAft>
              <a:buSzPts val="2500"/>
              <a:buChar char="●"/>
              <a:defRPr sz="2500"/>
            </a:lvl4pPr>
            <a:lvl5pPr indent="-387350" lvl="4" marL="2286000">
              <a:spcBef>
                <a:spcPts val="0"/>
              </a:spcBef>
              <a:spcAft>
                <a:spcPts val="0"/>
              </a:spcAft>
              <a:buSzPts val="2500"/>
              <a:buChar char="○"/>
              <a:defRPr sz="2500"/>
            </a:lvl5pPr>
            <a:lvl6pPr indent="-387350" lvl="5" marL="2743200">
              <a:spcBef>
                <a:spcPts val="0"/>
              </a:spcBef>
              <a:spcAft>
                <a:spcPts val="0"/>
              </a:spcAft>
              <a:buSzPts val="2500"/>
              <a:buChar char="■"/>
              <a:defRPr sz="2500"/>
            </a:lvl6pPr>
            <a:lvl7pPr indent="-387350" lvl="6" marL="3200400">
              <a:spcBef>
                <a:spcPts val="0"/>
              </a:spcBef>
              <a:spcAft>
                <a:spcPts val="0"/>
              </a:spcAft>
              <a:buSzPts val="2500"/>
              <a:buChar char="●"/>
              <a:defRPr sz="2500"/>
            </a:lvl7pPr>
            <a:lvl8pPr indent="-387350" lvl="7" marL="3657600">
              <a:spcBef>
                <a:spcPts val="0"/>
              </a:spcBef>
              <a:spcAft>
                <a:spcPts val="0"/>
              </a:spcAft>
              <a:buSzPts val="2500"/>
              <a:buChar char="○"/>
              <a:defRPr sz="2500"/>
            </a:lvl8pPr>
            <a:lvl9pPr indent="-387350" lvl="8" marL="4114800">
              <a:spcBef>
                <a:spcPts val="0"/>
              </a:spcBef>
              <a:spcAft>
                <a:spcPts val="0"/>
              </a:spcAft>
              <a:buSzPts val="2500"/>
              <a:buChar char="■"/>
              <a:defRPr sz="2500"/>
            </a:lvl9pPr>
          </a:lstStyle>
          <a:p/>
        </p:txBody>
      </p:sp>
      <p:sp>
        <p:nvSpPr>
          <p:cNvPr id="296" name="Google Shape;296;p17"/>
          <p:cNvSpPr txBox="1"/>
          <p:nvPr>
            <p:ph idx="12" type="sldNum"/>
          </p:nvPr>
        </p:nvSpPr>
        <p:spPr>
          <a:xfrm>
            <a:off x="17614169" y="9694885"/>
            <a:ext cx="1140600" cy="818400"/>
          </a:xfrm>
          <a:prstGeom prst="rect">
            <a:avLst/>
          </a:prstGeom>
        </p:spPr>
        <p:txBody>
          <a:bodyPr anchorCtr="0" anchor="t" bIns="190075" lIns="190075" spcFirstLastPara="1" rIns="190075" wrap="square" tIns="19007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_ONLY_1">
    <p:spTree>
      <p:nvGrpSpPr>
        <p:cNvPr id="297" name="Shape 297"/>
        <p:cNvGrpSpPr/>
        <p:nvPr/>
      </p:nvGrpSpPr>
      <p:grpSpPr>
        <a:xfrm>
          <a:off x="0" y="0"/>
          <a:ext cx="0" cy="0"/>
          <a:chOff x="0" y="0"/>
          <a:chExt cx="0" cy="0"/>
        </a:xfrm>
      </p:grpSpPr>
      <p:sp>
        <p:nvSpPr>
          <p:cNvPr id="298" name="Google Shape;298;p18"/>
          <p:cNvSpPr txBox="1"/>
          <p:nvPr>
            <p:ph type="title"/>
          </p:nvPr>
        </p:nvSpPr>
        <p:spPr>
          <a:xfrm>
            <a:off x="648022" y="925212"/>
            <a:ext cx="17714400" cy="1190700"/>
          </a:xfrm>
          <a:prstGeom prst="rect">
            <a:avLst/>
          </a:prstGeom>
        </p:spPr>
        <p:txBody>
          <a:bodyPr anchorCtr="0" anchor="t" bIns="190075" lIns="190075" spcFirstLastPara="1" rIns="190075" wrap="square" tIns="190075">
            <a:noAutofit/>
          </a:bodyPr>
          <a:lstStyle>
            <a:lvl1pPr lvl="0">
              <a:spcBef>
                <a:spcPts val="0"/>
              </a:spcBef>
              <a:spcAft>
                <a:spcPts val="0"/>
              </a:spcAft>
              <a:buSzPts val="6200"/>
              <a:buNone/>
              <a:defRPr/>
            </a:lvl1pPr>
            <a:lvl2pPr lvl="1">
              <a:spcBef>
                <a:spcPts val="0"/>
              </a:spcBef>
              <a:spcAft>
                <a:spcPts val="0"/>
              </a:spcAft>
              <a:buSzPts val="6200"/>
              <a:buNone/>
              <a:defRPr/>
            </a:lvl2pPr>
            <a:lvl3pPr lvl="2">
              <a:spcBef>
                <a:spcPts val="0"/>
              </a:spcBef>
              <a:spcAft>
                <a:spcPts val="0"/>
              </a:spcAft>
              <a:buSzPts val="6200"/>
              <a:buNone/>
              <a:defRPr/>
            </a:lvl3pPr>
            <a:lvl4pPr lvl="3">
              <a:spcBef>
                <a:spcPts val="0"/>
              </a:spcBef>
              <a:spcAft>
                <a:spcPts val="0"/>
              </a:spcAft>
              <a:buSzPts val="6200"/>
              <a:buNone/>
              <a:defRPr/>
            </a:lvl4pPr>
            <a:lvl5pPr lvl="4">
              <a:spcBef>
                <a:spcPts val="0"/>
              </a:spcBef>
              <a:spcAft>
                <a:spcPts val="0"/>
              </a:spcAft>
              <a:buSzPts val="6200"/>
              <a:buNone/>
              <a:defRPr/>
            </a:lvl5pPr>
            <a:lvl6pPr lvl="5">
              <a:spcBef>
                <a:spcPts val="0"/>
              </a:spcBef>
              <a:spcAft>
                <a:spcPts val="0"/>
              </a:spcAft>
              <a:buSzPts val="6200"/>
              <a:buNone/>
              <a:defRPr/>
            </a:lvl6pPr>
            <a:lvl7pPr lvl="6">
              <a:spcBef>
                <a:spcPts val="0"/>
              </a:spcBef>
              <a:spcAft>
                <a:spcPts val="0"/>
              </a:spcAft>
              <a:buSzPts val="6200"/>
              <a:buNone/>
              <a:defRPr/>
            </a:lvl7pPr>
            <a:lvl8pPr lvl="7">
              <a:spcBef>
                <a:spcPts val="0"/>
              </a:spcBef>
              <a:spcAft>
                <a:spcPts val="0"/>
              </a:spcAft>
              <a:buSzPts val="6200"/>
              <a:buNone/>
              <a:defRPr/>
            </a:lvl8pPr>
            <a:lvl9pPr lvl="8">
              <a:spcBef>
                <a:spcPts val="0"/>
              </a:spcBef>
              <a:spcAft>
                <a:spcPts val="0"/>
              </a:spcAft>
              <a:buSzPts val="6200"/>
              <a:buNone/>
              <a:defRPr/>
            </a:lvl9pPr>
          </a:lstStyle>
          <a:p/>
        </p:txBody>
      </p:sp>
      <p:sp>
        <p:nvSpPr>
          <p:cNvPr id="299" name="Google Shape;299;p18"/>
          <p:cNvSpPr txBox="1"/>
          <p:nvPr>
            <p:ph idx="12" type="sldNum"/>
          </p:nvPr>
        </p:nvSpPr>
        <p:spPr>
          <a:xfrm>
            <a:off x="17614169" y="9694885"/>
            <a:ext cx="1140600" cy="818400"/>
          </a:xfrm>
          <a:prstGeom prst="rect">
            <a:avLst/>
          </a:prstGeom>
        </p:spPr>
        <p:txBody>
          <a:bodyPr anchorCtr="0" anchor="t" bIns="190075" lIns="190075" spcFirstLastPara="1" rIns="190075" wrap="square" tIns="19007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_1">
    <p:spTree>
      <p:nvGrpSpPr>
        <p:cNvPr id="300" name="Shape 300"/>
        <p:cNvGrpSpPr/>
        <p:nvPr/>
      </p:nvGrpSpPr>
      <p:grpSpPr>
        <a:xfrm>
          <a:off x="0" y="0"/>
          <a:ext cx="0" cy="0"/>
          <a:chOff x="0" y="0"/>
          <a:chExt cx="0" cy="0"/>
        </a:xfrm>
      </p:grpSpPr>
      <p:sp>
        <p:nvSpPr>
          <p:cNvPr id="301" name="Google Shape;301;p19"/>
          <p:cNvSpPr txBox="1"/>
          <p:nvPr>
            <p:ph type="title"/>
          </p:nvPr>
        </p:nvSpPr>
        <p:spPr>
          <a:xfrm>
            <a:off x="648022" y="1155099"/>
            <a:ext cx="5837700" cy="1571100"/>
          </a:xfrm>
          <a:prstGeom prst="rect">
            <a:avLst/>
          </a:prstGeom>
        </p:spPr>
        <p:txBody>
          <a:bodyPr anchorCtr="0" anchor="b" bIns="190075" lIns="190075" spcFirstLastPara="1" rIns="190075" wrap="square" tIns="190075">
            <a:noAutofit/>
          </a:bodyPr>
          <a:lstStyle>
            <a:lvl1pPr lvl="0">
              <a:spcBef>
                <a:spcPts val="0"/>
              </a:spcBef>
              <a:spcAft>
                <a:spcPts val="0"/>
              </a:spcAft>
              <a:buSzPts val="5000"/>
              <a:buNone/>
              <a:defRPr sz="5000"/>
            </a:lvl1pPr>
            <a:lvl2pPr lvl="1">
              <a:spcBef>
                <a:spcPts val="0"/>
              </a:spcBef>
              <a:spcAft>
                <a:spcPts val="0"/>
              </a:spcAft>
              <a:buSzPts val="5000"/>
              <a:buNone/>
              <a:defRPr sz="5000"/>
            </a:lvl2pPr>
            <a:lvl3pPr lvl="2">
              <a:spcBef>
                <a:spcPts val="0"/>
              </a:spcBef>
              <a:spcAft>
                <a:spcPts val="0"/>
              </a:spcAft>
              <a:buSzPts val="5000"/>
              <a:buNone/>
              <a:defRPr sz="5000"/>
            </a:lvl3pPr>
            <a:lvl4pPr lvl="3">
              <a:spcBef>
                <a:spcPts val="0"/>
              </a:spcBef>
              <a:spcAft>
                <a:spcPts val="0"/>
              </a:spcAft>
              <a:buSzPts val="5000"/>
              <a:buNone/>
              <a:defRPr sz="5000"/>
            </a:lvl4pPr>
            <a:lvl5pPr lvl="4">
              <a:spcBef>
                <a:spcPts val="0"/>
              </a:spcBef>
              <a:spcAft>
                <a:spcPts val="0"/>
              </a:spcAft>
              <a:buSzPts val="5000"/>
              <a:buNone/>
              <a:defRPr sz="5000"/>
            </a:lvl5pPr>
            <a:lvl6pPr lvl="5">
              <a:spcBef>
                <a:spcPts val="0"/>
              </a:spcBef>
              <a:spcAft>
                <a:spcPts val="0"/>
              </a:spcAft>
              <a:buSzPts val="5000"/>
              <a:buNone/>
              <a:defRPr sz="5000"/>
            </a:lvl6pPr>
            <a:lvl7pPr lvl="6">
              <a:spcBef>
                <a:spcPts val="0"/>
              </a:spcBef>
              <a:spcAft>
                <a:spcPts val="0"/>
              </a:spcAft>
              <a:buSzPts val="5000"/>
              <a:buNone/>
              <a:defRPr sz="5000"/>
            </a:lvl7pPr>
            <a:lvl8pPr lvl="7">
              <a:spcBef>
                <a:spcPts val="0"/>
              </a:spcBef>
              <a:spcAft>
                <a:spcPts val="0"/>
              </a:spcAft>
              <a:buSzPts val="5000"/>
              <a:buNone/>
              <a:defRPr sz="5000"/>
            </a:lvl8pPr>
            <a:lvl9pPr lvl="8">
              <a:spcBef>
                <a:spcPts val="0"/>
              </a:spcBef>
              <a:spcAft>
                <a:spcPts val="0"/>
              </a:spcAft>
              <a:buSzPts val="5000"/>
              <a:buNone/>
              <a:defRPr sz="5000"/>
            </a:lvl9pPr>
          </a:lstStyle>
          <a:p/>
        </p:txBody>
      </p:sp>
      <p:sp>
        <p:nvSpPr>
          <p:cNvPr id="302" name="Google Shape;302;p19"/>
          <p:cNvSpPr txBox="1"/>
          <p:nvPr>
            <p:ph idx="1" type="body"/>
          </p:nvPr>
        </p:nvSpPr>
        <p:spPr>
          <a:xfrm>
            <a:off x="648022" y="2888996"/>
            <a:ext cx="5837700" cy="6609900"/>
          </a:xfrm>
          <a:prstGeom prst="rect">
            <a:avLst/>
          </a:prstGeom>
        </p:spPr>
        <p:txBody>
          <a:bodyPr anchorCtr="0" anchor="t" bIns="190075" lIns="190075" spcFirstLastPara="1" rIns="190075" wrap="square" tIns="190075">
            <a:noAutofit/>
          </a:bodyPr>
          <a:lstStyle>
            <a:lvl1pPr indent="-387350" lvl="0" marL="457200">
              <a:spcBef>
                <a:spcPts val="0"/>
              </a:spcBef>
              <a:spcAft>
                <a:spcPts val="0"/>
              </a:spcAft>
              <a:buSzPts val="2500"/>
              <a:buChar char="●"/>
              <a:defRPr sz="2500"/>
            </a:lvl1pPr>
            <a:lvl2pPr indent="-387350" lvl="1" marL="914400">
              <a:spcBef>
                <a:spcPts val="0"/>
              </a:spcBef>
              <a:spcAft>
                <a:spcPts val="0"/>
              </a:spcAft>
              <a:buSzPts val="2500"/>
              <a:buChar char="○"/>
              <a:defRPr sz="2500"/>
            </a:lvl2pPr>
            <a:lvl3pPr indent="-387350" lvl="2" marL="1371600">
              <a:spcBef>
                <a:spcPts val="0"/>
              </a:spcBef>
              <a:spcAft>
                <a:spcPts val="0"/>
              </a:spcAft>
              <a:buSzPts val="2500"/>
              <a:buChar char="■"/>
              <a:defRPr sz="2500"/>
            </a:lvl3pPr>
            <a:lvl4pPr indent="-387350" lvl="3" marL="1828800">
              <a:spcBef>
                <a:spcPts val="0"/>
              </a:spcBef>
              <a:spcAft>
                <a:spcPts val="0"/>
              </a:spcAft>
              <a:buSzPts val="2500"/>
              <a:buChar char="●"/>
              <a:defRPr sz="2500"/>
            </a:lvl4pPr>
            <a:lvl5pPr indent="-387350" lvl="4" marL="2286000">
              <a:spcBef>
                <a:spcPts val="0"/>
              </a:spcBef>
              <a:spcAft>
                <a:spcPts val="0"/>
              </a:spcAft>
              <a:buSzPts val="2500"/>
              <a:buChar char="○"/>
              <a:defRPr sz="2500"/>
            </a:lvl5pPr>
            <a:lvl6pPr indent="-387350" lvl="5" marL="2743200">
              <a:spcBef>
                <a:spcPts val="0"/>
              </a:spcBef>
              <a:spcAft>
                <a:spcPts val="0"/>
              </a:spcAft>
              <a:buSzPts val="2500"/>
              <a:buChar char="■"/>
              <a:defRPr sz="2500"/>
            </a:lvl6pPr>
            <a:lvl7pPr indent="-387350" lvl="6" marL="3200400">
              <a:spcBef>
                <a:spcPts val="0"/>
              </a:spcBef>
              <a:spcAft>
                <a:spcPts val="0"/>
              </a:spcAft>
              <a:buSzPts val="2500"/>
              <a:buChar char="●"/>
              <a:defRPr sz="2500"/>
            </a:lvl7pPr>
            <a:lvl8pPr indent="-387350" lvl="7" marL="3657600">
              <a:spcBef>
                <a:spcPts val="0"/>
              </a:spcBef>
              <a:spcAft>
                <a:spcPts val="0"/>
              </a:spcAft>
              <a:buSzPts val="2500"/>
              <a:buChar char="○"/>
              <a:defRPr sz="2500"/>
            </a:lvl8pPr>
            <a:lvl9pPr indent="-387350" lvl="8" marL="4114800">
              <a:spcBef>
                <a:spcPts val="0"/>
              </a:spcBef>
              <a:spcAft>
                <a:spcPts val="0"/>
              </a:spcAft>
              <a:buSzPts val="2500"/>
              <a:buChar char="■"/>
              <a:defRPr sz="2500"/>
            </a:lvl9pPr>
          </a:lstStyle>
          <a:p/>
        </p:txBody>
      </p:sp>
      <p:sp>
        <p:nvSpPr>
          <p:cNvPr id="303" name="Google Shape;303;p19"/>
          <p:cNvSpPr txBox="1"/>
          <p:nvPr>
            <p:ph idx="12" type="sldNum"/>
          </p:nvPr>
        </p:nvSpPr>
        <p:spPr>
          <a:xfrm>
            <a:off x="17614169" y="9694885"/>
            <a:ext cx="1140600" cy="818400"/>
          </a:xfrm>
          <a:prstGeom prst="rect">
            <a:avLst/>
          </a:prstGeom>
        </p:spPr>
        <p:txBody>
          <a:bodyPr anchorCtr="0" anchor="t" bIns="190075" lIns="190075" spcFirstLastPara="1" rIns="190075" wrap="square" tIns="19007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_1">
    <p:spTree>
      <p:nvGrpSpPr>
        <p:cNvPr id="304" name="Shape 304"/>
        <p:cNvGrpSpPr/>
        <p:nvPr/>
      </p:nvGrpSpPr>
      <p:grpSpPr>
        <a:xfrm>
          <a:off x="0" y="0"/>
          <a:ext cx="0" cy="0"/>
          <a:chOff x="0" y="0"/>
          <a:chExt cx="0" cy="0"/>
        </a:xfrm>
      </p:grpSpPr>
      <p:sp>
        <p:nvSpPr>
          <p:cNvPr id="305" name="Google Shape;305;p20"/>
          <p:cNvSpPr txBox="1"/>
          <p:nvPr>
            <p:ph type="title"/>
          </p:nvPr>
        </p:nvSpPr>
        <p:spPr>
          <a:xfrm>
            <a:off x="1019226" y="935867"/>
            <a:ext cx="13238700" cy="8504700"/>
          </a:xfrm>
          <a:prstGeom prst="rect">
            <a:avLst/>
          </a:prstGeom>
        </p:spPr>
        <p:txBody>
          <a:bodyPr anchorCtr="0" anchor="ctr" bIns="190075" lIns="190075" spcFirstLastPara="1" rIns="190075" wrap="square" tIns="190075">
            <a:noAutofit/>
          </a:bodyPr>
          <a:lstStyle>
            <a:lvl1pPr lvl="0">
              <a:spcBef>
                <a:spcPts val="0"/>
              </a:spcBef>
              <a:spcAft>
                <a:spcPts val="0"/>
              </a:spcAft>
              <a:buSzPts val="10000"/>
              <a:buNone/>
              <a:defRPr sz="10000"/>
            </a:lvl1pPr>
            <a:lvl2pPr lvl="1">
              <a:spcBef>
                <a:spcPts val="0"/>
              </a:spcBef>
              <a:spcAft>
                <a:spcPts val="0"/>
              </a:spcAft>
              <a:buSzPts val="10000"/>
              <a:buNone/>
              <a:defRPr sz="10000"/>
            </a:lvl2pPr>
            <a:lvl3pPr lvl="2">
              <a:spcBef>
                <a:spcPts val="0"/>
              </a:spcBef>
              <a:spcAft>
                <a:spcPts val="0"/>
              </a:spcAft>
              <a:buSzPts val="10000"/>
              <a:buNone/>
              <a:defRPr sz="10000"/>
            </a:lvl3pPr>
            <a:lvl4pPr lvl="3">
              <a:spcBef>
                <a:spcPts val="0"/>
              </a:spcBef>
              <a:spcAft>
                <a:spcPts val="0"/>
              </a:spcAft>
              <a:buSzPts val="10000"/>
              <a:buNone/>
              <a:defRPr sz="10000"/>
            </a:lvl4pPr>
            <a:lvl5pPr lvl="4">
              <a:spcBef>
                <a:spcPts val="0"/>
              </a:spcBef>
              <a:spcAft>
                <a:spcPts val="0"/>
              </a:spcAft>
              <a:buSzPts val="10000"/>
              <a:buNone/>
              <a:defRPr sz="10000"/>
            </a:lvl5pPr>
            <a:lvl6pPr lvl="5">
              <a:spcBef>
                <a:spcPts val="0"/>
              </a:spcBef>
              <a:spcAft>
                <a:spcPts val="0"/>
              </a:spcAft>
              <a:buSzPts val="10000"/>
              <a:buNone/>
              <a:defRPr sz="10000"/>
            </a:lvl6pPr>
            <a:lvl7pPr lvl="6">
              <a:spcBef>
                <a:spcPts val="0"/>
              </a:spcBef>
              <a:spcAft>
                <a:spcPts val="0"/>
              </a:spcAft>
              <a:buSzPts val="10000"/>
              <a:buNone/>
              <a:defRPr sz="10000"/>
            </a:lvl7pPr>
            <a:lvl8pPr lvl="7">
              <a:spcBef>
                <a:spcPts val="0"/>
              </a:spcBef>
              <a:spcAft>
                <a:spcPts val="0"/>
              </a:spcAft>
              <a:buSzPts val="10000"/>
              <a:buNone/>
              <a:defRPr sz="10000"/>
            </a:lvl8pPr>
            <a:lvl9pPr lvl="8">
              <a:spcBef>
                <a:spcPts val="0"/>
              </a:spcBef>
              <a:spcAft>
                <a:spcPts val="0"/>
              </a:spcAft>
              <a:buSzPts val="10000"/>
              <a:buNone/>
              <a:defRPr sz="10000"/>
            </a:lvl9pPr>
          </a:lstStyle>
          <a:p/>
        </p:txBody>
      </p:sp>
      <p:sp>
        <p:nvSpPr>
          <p:cNvPr id="306" name="Google Shape;306;p20"/>
          <p:cNvSpPr txBox="1"/>
          <p:nvPr>
            <p:ph idx="12" type="sldNum"/>
          </p:nvPr>
        </p:nvSpPr>
        <p:spPr>
          <a:xfrm>
            <a:off x="17614169" y="9694885"/>
            <a:ext cx="1140600" cy="818400"/>
          </a:xfrm>
          <a:prstGeom prst="rect">
            <a:avLst/>
          </a:prstGeom>
        </p:spPr>
        <p:txBody>
          <a:bodyPr anchorCtr="0" anchor="t" bIns="190075" lIns="190075" spcFirstLastPara="1" rIns="190075" wrap="square" tIns="19007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_1">
    <p:spTree>
      <p:nvGrpSpPr>
        <p:cNvPr id="307" name="Shape 307"/>
        <p:cNvGrpSpPr/>
        <p:nvPr/>
      </p:nvGrpSpPr>
      <p:grpSpPr>
        <a:xfrm>
          <a:off x="0" y="0"/>
          <a:ext cx="0" cy="0"/>
          <a:chOff x="0" y="0"/>
          <a:chExt cx="0" cy="0"/>
        </a:xfrm>
      </p:grpSpPr>
      <p:sp>
        <p:nvSpPr>
          <p:cNvPr id="308" name="Google Shape;308;p21"/>
          <p:cNvSpPr/>
          <p:nvPr/>
        </p:nvSpPr>
        <p:spPr>
          <a:xfrm>
            <a:off x="9505150" y="-260"/>
            <a:ext cx="9505200" cy="10693500"/>
          </a:xfrm>
          <a:prstGeom prst="rect">
            <a:avLst/>
          </a:prstGeom>
          <a:solidFill>
            <a:schemeClr val="lt2"/>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sz="2900">
              <a:latin typeface="Lexend Light"/>
              <a:ea typeface="Lexend Light"/>
              <a:cs typeface="Lexend Light"/>
              <a:sym typeface="Lexend Light"/>
            </a:endParaRPr>
          </a:p>
        </p:txBody>
      </p:sp>
      <p:sp>
        <p:nvSpPr>
          <p:cNvPr id="309" name="Google Shape;309;p21"/>
          <p:cNvSpPr txBox="1"/>
          <p:nvPr>
            <p:ph type="title"/>
          </p:nvPr>
        </p:nvSpPr>
        <p:spPr>
          <a:xfrm>
            <a:off x="551972" y="2563786"/>
            <a:ext cx="8409900" cy="3081600"/>
          </a:xfrm>
          <a:prstGeom prst="rect">
            <a:avLst/>
          </a:prstGeom>
        </p:spPr>
        <p:txBody>
          <a:bodyPr anchorCtr="0" anchor="b" bIns="190075" lIns="190075" spcFirstLastPara="1" rIns="190075" wrap="square" tIns="190075">
            <a:noAutofit/>
          </a:bodyPr>
          <a:lstStyle>
            <a:lvl1pPr lvl="0" algn="ctr">
              <a:spcBef>
                <a:spcPts val="0"/>
              </a:spcBef>
              <a:spcAft>
                <a:spcPts val="0"/>
              </a:spcAft>
              <a:buSzPts val="8700"/>
              <a:buNone/>
              <a:defRPr sz="8700"/>
            </a:lvl1pPr>
            <a:lvl2pPr lvl="1" algn="ctr">
              <a:spcBef>
                <a:spcPts val="0"/>
              </a:spcBef>
              <a:spcAft>
                <a:spcPts val="0"/>
              </a:spcAft>
              <a:buSzPts val="8700"/>
              <a:buNone/>
              <a:defRPr sz="8700"/>
            </a:lvl2pPr>
            <a:lvl3pPr lvl="2" algn="ctr">
              <a:spcBef>
                <a:spcPts val="0"/>
              </a:spcBef>
              <a:spcAft>
                <a:spcPts val="0"/>
              </a:spcAft>
              <a:buSzPts val="8700"/>
              <a:buNone/>
              <a:defRPr sz="8700"/>
            </a:lvl3pPr>
            <a:lvl4pPr lvl="3" algn="ctr">
              <a:spcBef>
                <a:spcPts val="0"/>
              </a:spcBef>
              <a:spcAft>
                <a:spcPts val="0"/>
              </a:spcAft>
              <a:buSzPts val="8700"/>
              <a:buNone/>
              <a:defRPr sz="8700"/>
            </a:lvl4pPr>
            <a:lvl5pPr lvl="4" algn="ctr">
              <a:spcBef>
                <a:spcPts val="0"/>
              </a:spcBef>
              <a:spcAft>
                <a:spcPts val="0"/>
              </a:spcAft>
              <a:buSzPts val="8700"/>
              <a:buNone/>
              <a:defRPr sz="8700"/>
            </a:lvl5pPr>
            <a:lvl6pPr lvl="5" algn="ctr">
              <a:spcBef>
                <a:spcPts val="0"/>
              </a:spcBef>
              <a:spcAft>
                <a:spcPts val="0"/>
              </a:spcAft>
              <a:buSzPts val="8700"/>
              <a:buNone/>
              <a:defRPr sz="8700"/>
            </a:lvl6pPr>
            <a:lvl7pPr lvl="6" algn="ctr">
              <a:spcBef>
                <a:spcPts val="0"/>
              </a:spcBef>
              <a:spcAft>
                <a:spcPts val="0"/>
              </a:spcAft>
              <a:buSzPts val="8700"/>
              <a:buNone/>
              <a:defRPr sz="8700"/>
            </a:lvl7pPr>
            <a:lvl8pPr lvl="7" algn="ctr">
              <a:spcBef>
                <a:spcPts val="0"/>
              </a:spcBef>
              <a:spcAft>
                <a:spcPts val="0"/>
              </a:spcAft>
              <a:buSzPts val="8700"/>
              <a:buNone/>
              <a:defRPr sz="8700"/>
            </a:lvl8pPr>
            <a:lvl9pPr lvl="8" algn="ctr">
              <a:spcBef>
                <a:spcPts val="0"/>
              </a:spcBef>
              <a:spcAft>
                <a:spcPts val="0"/>
              </a:spcAft>
              <a:buSzPts val="8700"/>
              <a:buNone/>
              <a:defRPr sz="8700"/>
            </a:lvl9pPr>
          </a:lstStyle>
          <a:p/>
        </p:txBody>
      </p:sp>
      <p:sp>
        <p:nvSpPr>
          <p:cNvPr id="310" name="Google Shape;310;p21"/>
          <p:cNvSpPr txBox="1"/>
          <p:nvPr>
            <p:ph idx="1" type="subTitle"/>
          </p:nvPr>
        </p:nvSpPr>
        <p:spPr>
          <a:xfrm>
            <a:off x="551972" y="5827628"/>
            <a:ext cx="8409900" cy="2567700"/>
          </a:xfrm>
          <a:prstGeom prst="rect">
            <a:avLst/>
          </a:prstGeom>
        </p:spPr>
        <p:txBody>
          <a:bodyPr anchorCtr="0" anchor="t" bIns="190075" lIns="190075" spcFirstLastPara="1" rIns="190075" wrap="square" tIns="190075">
            <a:noAutofit/>
          </a:bodyPr>
          <a:lstStyle>
            <a:lvl1pPr lvl="0" algn="ctr">
              <a:spcBef>
                <a:spcPts val="0"/>
              </a:spcBef>
              <a:spcAft>
                <a:spcPts val="0"/>
              </a:spcAft>
              <a:buSzPts val="4400"/>
              <a:buNone/>
              <a:defRPr sz="4400"/>
            </a:lvl1pPr>
            <a:lvl2pPr lvl="1" algn="ctr">
              <a:spcBef>
                <a:spcPts val="0"/>
              </a:spcBef>
              <a:spcAft>
                <a:spcPts val="0"/>
              </a:spcAft>
              <a:buSzPts val="4400"/>
              <a:buNone/>
              <a:defRPr sz="4400"/>
            </a:lvl2pPr>
            <a:lvl3pPr lvl="2" algn="ctr">
              <a:spcBef>
                <a:spcPts val="0"/>
              </a:spcBef>
              <a:spcAft>
                <a:spcPts val="0"/>
              </a:spcAft>
              <a:buSzPts val="4400"/>
              <a:buNone/>
              <a:defRPr sz="4400"/>
            </a:lvl3pPr>
            <a:lvl4pPr lvl="3" algn="ctr">
              <a:spcBef>
                <a:spcPts val="0"/>
              </a:spcBef>
              <a:spcAft>
                <a:spcPts val="0"/>
              </a:spcAft>
              <a:buSzPts val="4400"/>
              <a:buNone/>
              <a:defRPr sz="4400"/>
            </a:lvl4pPr>
            <a:lvl5pPr lvl="4" algn="ctr">
              <a:spcBef>
                <a:spcPts val="0"/>
              </a:spcBef>
              <a:spcAft>
                <a:spcPts val="0"/>
              </a:spcAft>
              <a:buSzPts val="4400"/>
              <a:buNone/>
              <a:defRPr sz="4400"/>
            </a:lvl5pPr>
            <a:lvl6pPr lvl="5" algn="ctr">
              <a:spcBef>
                <a:spcPts val="0"/>
              </a:spcBef>
              <a:spcAft>
                <a:spcPts val="0"/>
              </a:spcAft>
              <a:buSzPts val="4400"/>
              <a:buNone/>
              <a:defRPr sz="4400"/>
            </a:lvl6pPr>
            <a:lvl7pPr lvl="6" algn="ctr">
              <a:spcBef>
                <a:spcPts val="0"/>
              </a:spcBef>
              <a:spcAft>
                <a:spcPts val="0"/>
              </a:spcAft>
              <a:buSzPts val="4400"/>
              <a:buNone/>
              <a:defRPr sz="4400"/>
            </a:lvl7pPr>
            <a:lvl8pPr lvl="7" algn="ctr">
              <a:spcBef>
                <a:spcPts val="0"/>
              </a:spcBef>
              <a:spcAft>
                <a:spcPts val="0"/>
              </a:spcAft>
              <a:buSzPts val="4400"/>
              <a:buNone/>
              <a:defRPr sz="4400"/>
            </a:lvl8pPr>
            <a:lvl9pPr lvl="8" algn="ctr">
              <a:spcBef>
                <a:spcPts val="0"/>
              </a:spcBef>
              <a:spcAft>
                <a:spcPts val="0"/>
              </a:spcAft>
              <a:buSzPts val="4400"/>
              <a:buNone/>
              <a:defRPr sz="4400"/>
            </a:lvl9pPr>
          </a:lstStyle>
          <a:p/>
        </p:txBody>
      </p:sp>
      <p:sp>
        <p:nvSpPr>
          <p:cNvPr id="311" name="Google Shape;311;p21"/>
          <p:cNvSpPr txBox="1"/>
          <p:nvPr>
            <p:ph idx="2" type="body"/>
          </p:nvPr>
        </p:nvSpPr>
        <p:spPr>
          <a:xfrm>
            <a:off x="10269179" y="1505361"/>
            <a:ext cx="7977000" cy="7682100"/>
          </a:xfrm>
          <a:prstGeom prst="rect">
            <a:avLst/>
          </a:prstGeom>
        </p:spPr>
        <p:txBody>
          <a:bodyPr anchorCtr="0" anchor="ctr" bIns="190075" lIns="190075" spcFirstLastPara="1" rIns="190075" wrap="square" tIns="190075">
            <a:noAutofit/>
          </a:bodyPr>
          <a:lstStyle>
            <a:lvl1pPr indent="-349250" lvl="0" marL="457200">
              <a:spcBef>
                <a:spcPts val="0"/>
              </a:spcBef>
              <a:spcAft>
                <a:spcPts val="0"/>
              </a:spcAft>
              <a:buSzPts val="1900"/>
              <a:buChar char="●"/>
              <a:defRPr/>
            </a:lvl1pPr>
            <a:lvl2pPr indent="-349250" lvl="1" marL="914400">
              <a:spcBef>
                <a:spcPts val="0"/>
              </a:spcBef>
              <a:spcAft>
                <a:spcPts val="0"/>
              </a:spcAft>
              <a:buSzPts val="1900"/>
              <a:buChar char="○"/>
              <a:defRPr/>
            </a:lvl2pPr>
            <a:lvl3pPr indent="-349250" lvl="2" marL="1371600">
              <a:spcBef>
                <a:spcPts val="0"/>
              </a:spcBef>
              <a:spcAft>
                <a:spcPts val="0"/>
              </a:spcAft>
              <a:buSzPts val="1900"/>
              <a:buChar char="■"/>
              <a:defRPr/>
            </a:lvl3pPr>
            <a:lvl4pPr indent="-349250" lvl="3" marL="1828800">
              <a:spcBef>
                <a:spcPts val="0"/>
              </a:spcBef>
              <a:spcAft>
                <a:spcPts val="0"/>
              </a:spcAft>
              <a:buSzPts val="1900"/>
              <a:buChar char="●"/>
              <a:defRPr/>
            </a:lvl4pPr>
            <a:lvl5pPr indent="-349250" lvl="4" marL="2286000">
              <a:spcBef>
                <a:spcPts val="0"/>
              </a:spcBef>
              <a:spcAft>
                <a:spcPts val="0"/>
              </a:spcAft>
              <a:buSzPts val="1900"/>
              <a:buChar char="○"/>
              <a:defRPr/>
            </a:lvl5pPr>
            <a:lvl6pPr indent="-349250" lvl="5" marL="2743200">
              <a:spcBef>
                <a:spcPts val="0"/>
              </a:spcBef>
              <a:spcAft>
                <a:spcPts val="0"/>
              </a:spcAft>
              <a:buSzPts val="1900"/>
              <a:buChar char="■"/>
              <a:defRPr/>
            </a:lvl6pPr>
            <a:lvl7pPr indent="-349250" lvl="6" marL="3200400">
              <a:spcBef>
                <a:spcPts val="0"/>
              </a:spcBef>
              <a:spcAft>
                <a:spcPts val="0"/>
              </a:spcAft>
              <a:buSzPts val="1900"/>
              <a:buChar char="●"/>
              <a:defRPr/>
            </a:lvl7pPr>
            <a:lvl8pPr indent="-349250" lvl="7" marL="3657600">
              <a:spcBef>
                <a:spcPts val="0"/>
              </a:spcBef>
              <a:spcAft>
                <a:spcPts val="0"/>
              </a:spcAft>
              <a:buSzPts val="1900"/>
              <a:buChar char="○"/>
              <a:defRPr/>
            </a:lvl8pPr>
            <a:lvl9pPr indent="-349250" lvl="8" marL="4114800">
              <a:spcBef>
                <a:spcPts val="0"/>
              </a:spcBef>
              <a:spcAft>
                <a:spcPts val="0"/>
              </a:spcAft>
              <a:buSzPts val="1900"/>
              <a:buChar char="■"/>
              <a:defRPr/>
            </a:lvl9pPr>
          </a:lstStyle>
          <a:p/>
        </p:txBody>
      </p:sp>
      <p:sp>
        <p:nvSpPr>
          <p:cNvPr id="312" name="Google Shape;312;p21"/>
          <p:cNvSpPr txBox="1"/>
          <p:nvPr>
            <p:ph idx="12" type="sldNum"/>
          </p:nvPr>
        </p:nvSpPr>
        <p:spPr>
          <a:xfrm>
            <a:off x="17614169" y="9694885"/>
            <a:ext cx="1140600" cy="818400"/>
          </a:xfrm>
          <a:prstGeom prst="rect">
            <a:avLst/>
          </a:prstGeom>
        </p:spPr>
        <p:txBody>
          <a:bodyPr anchorCtr="0" anchor="t" bIns="190075" lIns="190075" spcFirstLastPara="1" rIns="190075" wrap="square" tIns="19007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53" name="Shape 53"/>
        <p:cNvGrpSpPr/>
        <p:nvPr/>
      </p:nvGrpSpPr>
      <p:grpSpPr>
        <a:xfrm>
          <a:off x="0" y="0"/>
          <a:ext cx="0" cy="0"/>
          <a:chOff x="0" y="0"/>
          <a:chExt cx="0" cy="0"/>
        </a:xfrm>
      </p:grpSpPr>
      <p:grpSp>
        <p:nvGrpSpPr>
          <p:cNvPr id="54" name="Google Shape;54;p3"/>
          <p:cNvGrpSpPr/>
          <p:nvPr/>
        </p:nvGrpSpPr>
        <p:grpSpPr>
          <a:xfrm>
            <a:off x="305132" y="7081"/>
            <a:ext cx="2563854" cy="2878449"/>
            <a:chOff x="146769" y="3406"/>
            <a:chExt cx="1233215" cy="1384535"/>
          </a:xfrm>
        </p:grpSpPr>
        <p:grpSp>
          <p:nvGrpSpPr>
            <p:cNvPr id="55" name="Google Shape;55;p3"/>
            <p:cNvGrpSpPr/>
            <p:nvPr/>
          </p:nvGrpSpPr>
          <p:grpSpPr>
            <a:xfrm>
              <a:off x="1063183" y="3406"/>
              <a:ext cx="316800" cy="688513"/>
              <a:chOff x="1063183" y="3406"/>
              <a:chExt cx="316800" cy="688513"/>
            </a:xfrm>
          </p:grpSpPr>
          <p:sp>
            <p:nvSpPr>
              <p:cNvPr id="56" name="Google Shape;56;p3"/>
              <p:cNvSpPr/>
              <p:nvPr/>
            </p:nvSpPr>
            <p:spPr>
              <a:xfrm rot="10800000">
                <a:off x="1063183" y="3419"/>
                <a:ext cx="316800" cy="6885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57" name="Google Shape;57;p3"/>
              <p:cNvSpPr/>
              <p:nvPr/>
            </p:nvSpPr>
            <p:spPr>
              <a:xfrm rot="10800000">
                <a:off x="1063183" y="3406"/>
                <a:ext cx="316800" cy="3405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grpSp>
        <p:grpSp>
          <p:nvGrpSpPr>
            <p:cNvPr id="58" name="Google Shape;58;p3"/>
            <p:cNvGrpSpPr/>
            <p:nvPr/>
          </p:nvGrpSpPr>
          <p:grpSpPr>
            <a:xfrm>
              <a:off x="604976" y="3406"/>
              <a:ext cx="316800" cy="1036524"/>
              <a:chOff x="604976" y="3406"/>
              <a:chExt cx="316800" cy="1036524"/>
            </a:xfrm>
          </p:grpSpPr>
          <p:sp>
            <p:nvSpPr>
              <p:cNvPr id="59" name="Google Shape;59;p3"/>
              <p:cNvSpPr/>
              <p:nvPr/>
            </p:nvSpPr>
            <p:spPr>
              <a:xfrm rot="10800000">
                <a:off x="604976" y="3419"/>
                <a:ext cx="316800" cy="6885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60" name="Google Shape;60;p3"/>
              <p:cNvSpPr/>
              <p:nvPr/>
            </p:nvSpPr>
            <p:spPr>
              <a:xfrm rot="10800000">
                <a:off x="604976" y="3430"/>
                <a:ext cx="316800" cy="10365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61" name="Google Shape;61;p3"/>
              <p:cNvSpPr/>
              <p:nvPr/>
            </p:nvSpPr>
            <p:spPr>
              <a:xfrm rot="10800000">
                <a:off x="604976" y="3406"/>
                <a:ext cx="316800" cy="3405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grpSp>
        <p:grpSp>
          <p:nvGrpSpPr>
            <p:cNvPr id="62" name="Google Shape;62;p3"/>
            <p:cNvGrpSpPr/>
            <p:nvPr/>
          </p:nvGrpSpPr>
          <p:grpSpPr>
            <a:xfrm>
              <a:off x="146769" y="3406"/>
              <a:ext cx="316800" cy="1384535"/>
              <a:chOff x="146769" y="3406"/>
              <a:chExt cx="316800" cy="1384535"/>
            </a:xfrm>
          </p:grpSpPr>
          <p:sp>
            <p:nvSpPr>
              <p:cNvPr id="63" name="Google Shape;63;p3"/>
              <p:cNvSpPr/>
              <p:nvPr/>
            </p:nvSpPr>
            <p:spPr>
              <a:xfrm rot="10800000">
                <a:off x="146769" y="3419"/>
                <a:ext cx="316800" cy="6885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64" name="Google Shape;64;p3"/>
              <p:cNvSpPr/>
              <p:nvPr/>
            </p:nvSpPr>
            <p:spPr>
              <a:xfrm rot="10800000">
                <a:off x="146769" y="3441"/>
                <a:ext cx="316800" cy="13845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65" name="Google Shape;65;p3"/>
              <p:cNvSpPr/>
              <p:nvPr/>
            </p:nvSpPr>
            <p:spPr>
              <a:xfrm rot="10800000">
                <a:off x="146769" y="3430"/>
                <a:ext cx="316800" cy="10365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66" name="Google Shape;66;p3"/>
              <p:cNvSpPr/>
              <p:nvPr/>
            </p:nvSpPr>
            <p:spPr>
              <a:xfrm rot="10800000">
                <a:off x="146769" y="3406"/>
                <a:ext cx="316800" cy="3405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grpSp>
      </p:grpSp>
      <p:grpSp>
        <p:nvGrpSpPr>
          <p:cNvPr id="67" name="Google Shape;67;p3"/>
          <p:cNvGrpSpPr/>
          <p:nvPr/>
        </p:nvGrpSpPr>
        <p:grpSpPr>
          <a:xfrm>
            <a:off x="14085399" y="6037433"/>
            <a:ext cx="4545001" cy="4655921"/>
            <a:chOff x="6775084" y="2904008"/>
            <a:chExt cx="2186148" cy="2239500"/>
          </a:xfrm>
        </p:grpSpPr>
        <p:grpSp>
          <p:nvGrpSpPr>
            <p:cNvPr id="68" name="Google Shape;68;p3"/>
            <p:cNvGrpSpPr/>
            <p:nvPr/>
          </p:nvGrpSpPr>
          <p:grpSpPr>
            <a:xfrm>
              <a:off x="6775084" y="4253708"/>
              <a:ext cx="409500" cy="889800"/>
              <a:chOff x="6775084" y="4253708"/>
              <a:chExt cx="409500" cy="889800"/>
            </a:xfrm>
          </p:grpSpPr>
          <p:sp>
            <p:nvSpPr>
              <p:cNvPr id="69" name="Google Shape;69;p3"/>
              <p:cNvSpPr/>
              <p:nvPr/>
            </p:nvSpPr>
            <p:spPr>
              <a:xfrm>
                <a:off x="6775084" y="4253708"/>
                <a:ext cx="409500" cy="8898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70" name="Google Shape;70;p3"/>
              <p:cNvSpPr/>
              <p:nvPr/>
            </p:nvSpPr>
            <p:spPr>
              <a:xfrm>
                <a:off x="6775084" y="4703408"/>
                <a:ext cx="409500" cy="4401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grpSp>
        <p:grpSp>
          <p:nvGrpSpPr>
            <p:cNvPr id="71" name="Google Shape;71;p3"/>
            <p:cNvGrpSpPr/>
            <p:nvPr/>
          </p:nvGrpSpPr>
          <p:grpSpPr>
            <a:xfrm>
              <a:off x="7367299" y="3804008"/>
              <a:ext cx="409500" cy="1339500"/>
              <a:chOff x="7367299" y="3804008"/>
              <a:chExt cx="409500" cy="1339500"/>
            </a:xfrm>
          </p:grpSpPr>
          <p:sp>
            <p:nvSpPr>
              <p:cNvPr id="72" name="Google Shape;72;p3"/>
              <p:cNvSpPr/>
              <p:nvPr/>
            </p:nvSpPr>
            <p:spPr>
              <a:xfrm>
                <a:off x="7367299" y="4253708"/>
                <a:ext cx="409500" cy="8898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73" name="Google Shape;73;p3"/>
              <p:cNvSpPr/>
              <p:nvPr/>
            </p:nvSpPr>
            <p:spPr>
              <a:xfrm>
                <a:off x="7367299" y="3804008"/>
                <a:ext cx="409500" cy="13395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74" name="Google Shape;74;p3"/>
              <p:cNvSpPr/>
              <p:nvPr/>
            </p:nvSpPr>
            <p:spPr>
              <a:xfrm>
                <a:off x="7367299" y="4703408"/>
                <a:ext cx="409500" cy="4401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grpSp>
        <p:grpSp>
          <p:nvGrpSpPr>
            <p:cNvPr id="75" name="Google Shape;75;p3"/>
            <p:cNvGrpSpPr/>
            <p:nvPr/>
          </p:nvGrpSpPr>
          <p:grpSpPr>
            <a:xfrm>
              <a:off x="7959516" y="3354008"/>
              <a:ext cx="409500" cy="1789500"/>
              <a:chOff x="7959516" y="3354008"/>
              <a:chExt cx="409500" cy="1789500"/>
            </a:xfrm>
          </p:grpSpPr>
          <p:sp>
            <p:nvSpPr>
              <p:cNvPr id="76" name="Google Shape;76;p3"/>
              <p:cNvSpPr/>
              <p:nvPr/>
            </p:nvSpPr>
            <p:spPr>
              <a:xfrm>
                <a:off x="7959516" y="4253708"/>
                <a:ext cx="409500" cy="8898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77" name="Google Shape;77;p3"/>
              <p:cNvSpPr/>
              <p:nvPr/>
            </p:nvSpPr>
            <p:spPr>
              <a:xfrm>
                <a:off x="7959516" y="3354008"/>
                <a:ext cx="409500" cy="17895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78" name="Google Shape;78;p3"/>
              <p:cNvSpPr/>
              <p:nvPr/>
            </p:nvSpPr>
            <p:spPr>
              <a:xfrm>
                <a:off x="7959516" y="3804008"/>
                <a:ext cx="409500" cy="13395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79" name="Google Shape;79;p3"/>
              <p:cNvSpPr/>
              <p:nvPr/>
            </p:nvSpPr>
            <p:spPr>
              <a:xfrm>
                <a:off x="7959516" y="4703408"/>
                <a:ext cx="409500" cy="4401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grpSp>
        <p:grpSp>
          <p:nvGrpSpPr>
            <p:cNvPr id="80" name="Google Shape;80;p3"/>
            <p:cNvGrpSpPr/>
            <p:nvPr/>
          </p:nvGrpSpPr>
          <p:grpSpPr>
            <a:xfrm>
              <a:off x="8551731" y="2904008"/>
              <a:ext cx="409500" cy="2239500"/>
              <a:chOff x="8551731" y="2904008"/>
              <a:chExt cx="409500" cy="2239500"/>
            </a:xfrm>
          </p:grpSpPr>
          <p:sp>
            <p:nvSpPr>
              <p:cNvPr id="81" name="Google Shape;81;p3"/>
              <p:cNvSpPr/>
              <p:nvPr/>
            </p:nvSpPr>
            <p:spPr>
              <a:xfrm>
                <a:off x="8551731" y="4253708"/>
                <a:ext cx="409500" cy="8898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82" name="Google Shape;82;p3"/>
              <p:cNvSpPr/>
              <p:nvPr/>
            </p:nvSpPr>
            <p:spPr>
              <a:xfrm>
                <a:off x="8551731" y="3354008"/>
                <a:ext cx="409500" cy="17895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83" name="Google Shape;83;p3"/>
              <p:cNvSpPr/>
              <p:nvPr/>
            </p:nvSpPr>
            <p:spPr>
              <a:xfrm>
                <a:off x="8551731" y="3804008"/>
                <a:ext cx="409500" cy="13395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84" name="Google Shape;84;p3"/>
              <p:cNvSpPr/>
              <p:nvPr/>
            </p:nvSpPr>
            <p:spPr>
              <a:xfrm>
                <a:off x="8551731" y="2904008"/>
                <a:ext cx="409500" cy="22395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85" name="Google Shape;85;p3"/>
              <p:cNvSpPr/>
              <p:nvPr/>
            </p:nvSpPr>
            <p:spPr>
              <a:xfrm>
                <a:off x="8551731" y="4703408"/>
                <a:ext cx="409500" cy="4401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grpSp>
      </p:grpSp>
      <p:sp>
        <p:nvSpPr>
          <p:cNvPr id="86" name="Google Shape;86;p3"/>
          <p:cNvSpPr txBox="1"/>
          <p:nvPr>
            <p:ph type="title"/>
          </p:nvPr>
        </p:nvSpPr>
        <p:spPr>
          <a:xfrm>
            <a:off x="1713089" y="3355162"/>
            <a:ext cx="12178200" cy="3893700"/>
          </a:xfrm>
          <a:prstGeom prst="rect">
            <a:avLst/>
          </a:prstGeom>
        </p:spPr>
        <p:txBody>
          <a:bodyPr anchorCtr="0" anchor="ctr" bIns="190075" lIns="190075" spcFirstLastPara="1" rIns="190075" wrap="square" tIns="190075">
            <a:normAutofit/>
          </a:bodyPr>
          <a:lstStyle>
            <a:lvl1pPr lvl="0">
              <a:spcBef>
                <a:spcPts val="0"/>
              </a:spcBef>
              <a:spcAft>
                <a:spcPts val="0"/>
              </a:spcAft>
              <a:buClr>
                <a:schemeClr val="lt1"/>
              </a:buClr>
              <a:buSzPts val="7500"/>
              <a:buNone/>
              <a:defRPr sz="7500">
                <a:solidFill>
                  <a:schemeClr val="lt1"/>
                </a:solidFill>
              </a:defRPr>
            </a:lvl1pPr>
            <a:lvl2pPr lvl="1">
              <a:spcBef>
                <a:spcPts val="0"/>
              </a:spcBef>
              <a:spcAft>
                <a:spcPts val="0"/>
              </a:spcAft>
              <a:buClr>
                <a:schemeClr val="lt1"/>
              </a:buClr>
              <a:buSzPts val="7500"/>
              <a:buNone/>
              <a:defRPr sz="7500">
                <a:solidFill>
                  <a:schemeClr val="lt1"/>
                </a:solidFill>
              </a:defRPr>
            </a:lvl2pPr>
            <a:lvl3pPr lvl="2">
              <a:spcBef>
                <a:spcPts val="0"/>
              </a:spcBef>
              <a:spcAft>
                <a:spcPts val="0"/>
              </a:spcAft>
              <a:buClr>
                <a:schemeClr val="lt1"/>
              </a:buClr>
              <a:buSzPts val="7500"/>
              <a:buNone/>
              <a:defRPr sz="7500">
                <a:solidFill>
                  <a:schemeClr val="lt1"/>
                </a:solidFill>
              </a:defRPr>
            </a:lvl3pPr>
            <a:lvl4pPr lvl="3">
              <a:spcBef>
                <a:spcPts val="0"/>
              </a:spcBef>
              <a:spcAft>
                <a:spcPts val="0"/>
              </a:spcAft>
              <a:buClr>
                <a:schemeClr val="lt1"/>
              </a:buClr>
              <a:buSzPts val="7500"/>
              <a:buNone/>
              <a:defRPr sz="7500">
                <a:solidFill>
                  <a:schemeClr val="lt1"/>
                </a:solidFill>
              </a:defRPr>
            </a:lvl4pPr>
            <a:lvl5pPr lvl="4">
              <a:spcBef>
                <a:spcPts val="0"/>
              </a:spcBef>
              <a:spcAft>
                <a:spcPts val="0"/>
              </a:spcAft>
              <a:buClr>
                <a:schemeClr val="lt1"/>
              </a:buClr>
              <a:buSzPts val="7500"/>
              <a:buNone/>
              <a:defRPr sz="7500">
                <a:solidFill>
                  <a:schemeClr val="lt1"/>
                </a:solidFill>
              </a:defRPr>
            </a:lvl5pPr>
            <a:lvl6pPr lvl="5">
              <a:spcBef>
                <a:spcPts val="0"/>
              </a:spcBef>
              <a:spcAft>
                <a:spcPts val="0"/>
              </a:spcAft>
              <a:buClr>
                <a:schemeClr val="lt1"/>
              </a:buClr>
              <a:buSzPts val="7500"/>
              <a:buNone/>
              <a:defRPr sz="7500">
                <a:solidFill>
                  <a:schemeClr val="lt1"/>
                </a:solidFill>
              </a:defRPr>
            </a:lvl6pPr>
            <a:lvl7pPr lvl="6">
              <a:spcBef>
                <a:spcPts val="0"/>
              </a:spcBef>
              <a:spcAft>
                <a:spcPts val="0"/>
              </a:spcAft>
              <a:buClr>
                <a:schemeClr val="lt1"/>
              </a:buClr>
              <a:buSzPts val="7500"/>
              <a:buNone/>
              <a:defRPr sz="7500">
                <a:solidFill>
                  <a:schemeClr val="lt1"/>
                </a:solidFill>
              </a:defRPr>
            </a:lvl7pPr>
            <a:lvl8pPr lvl="7">
              <a:spcBef>
                <a:spcPts val="0"/>
              </a:spcBef>
              <a:spcAft>
                <a:spcPts val="0"/>
              </a:spcAft>
              <a:buClr>
                <a:schemeClr val="lt1"/>
              </a:buClr>
              <a:buSzPts val="7500"/>
              <a:buNone/>
              <a:defRPr sz="7500">
                <a:solidFill>
                  <a:schemeClr val="lt1"/>
                </a:solidFill>
              </a:defRPr>
            </a:lvl8pPr>
            <a:lvl9pPr lvl="8">
              <a:spcBef>
                <a:spcPts val="0"/>
              </a:spcBef>
              <a:spcAft>
                <a:spcPts val="0"/>
              </a:spcAft>
              <a:buClr>
                <a:schemeClr val="lt1"/>
              </a:buClr>
              <a:buSzPts val="7500"/>
              <a:buNone/>
              <a:defRPr sz="7500">
                <a:solidFill>
                  <a:schemeClr val="lt1"/>
                </a:solidFill>
              </a:defRPr>
            </a:lvl9pPr>
          </a:lstStyle>
          <a:p/>
        </p:txBody>
      </p:sp>
      <p:sp>
        <p:nvSpPr>
          <p:cNvPr id="87" name="Google Shape;87;p3"/>
          <p:cNvSpPr txBox="1"/>
          <p:nvPr>
            <p:ph idx="12" type="sldNum"/>
          </p:nvPr>
        </p:nvSpPr>
        <p:spPr>
          <a:xfrm>
            <a:off x="17569655" y="9848231"/>
            <a:ext cx="1140600" cy="818400"/>
          </a:xfrm>
          <a:prstGeom prst="rect">
            <a:avLst/>
          </a:prstGeom>
        </p:spPr>
        <p:txBody>
          <a:bodyPr anchorCtr="0" anchor="ctr" bIns="190075" lIns="190075" spcFirstLastPara="1" rIns="190075" wrap="square" tIns="19007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_1">
    <p:spTree>
      <p:nvGrpSpPr>
        <p:cNvPr id="313" name="Shape 313"/>
        <p:cNvGrpSpPr/>
        <p:nvPr/>
      </p:nvGrpSpPr>
      <p:grpSpPr>
        <a:xfrm>
          <a:off x="0" y="0"/>
          <a:ext cx="0" cy="0"/>
          <a:chOff x="0" y="0"/>
          <a:chExt cx="0" cy="0"/>
        </a:xfrm>
      </p:grpSpPr>
      <p:sp>
        <p:nvSpPr>
          <p:cNvPr id="314" name="Google Shape;314;p22"/>
          <p:cNvSpPr txBox="1"/>
          <p:nvPr>
            <p:ph idx="1" type="body"/>
          </p:nvPr>
        </p:nvSpPr>
        <p:spPr>
          <a:xfrm>
            <a:off x="648022" y="8795418"/>
            <a:ext cx="12471600" cy="1257900"/>
          </a:xfrm>
          <a:prstGeom prst="rect">
            <a:avLst/>
          </a:prstGeom>
        </p:spPr>
        <p:txBody>
          <a:bodyPr anchorCtr="0" anchor="ctr" bIns="190075" lIns="190075" spcFirstLastPara="1" rIns="190075" wrap="square" tIns="190075">
            <a:noAutofit/>
          </a:bodyPr>
          <a:lstStyle>
            <a:lvl1pPr indent="-228600" lvl="0" marL="457200">
              <a:spcBef>
                <a:spcPts val="0"/>
              </a:spcBef>
              <a:spcAft>
                <a:spcPts val="0"/>
              </a:spcAft>
              <a:buSzPts val="1900"/>
              <a:buNone/>
              <a:defRPr/>
            </a:lvl1pPr>
          </a:lstStyle>
          <a:p/>
        </p:txBody>
      </p:sp>
      <p:sp>
        <p:nvSpPr>
          <p:cNvPr id="315" name="Google Shape;315;p22"/>
          <p:cNvSpPr txBox="1"/>
          <p:nvPr>
            <p:ph idx="12" type="sldNum"/>
          </p:nvPr>
        </p:nvSpPr>
        <p:spPr>
          <a:xfrm>
            <a:off x="17614169" y="9694885"/>
            <a:ext cx="1140600" cy="818400"/>
          </a:xfrm>
          <a:prstGeom prst="rect">
            <a:avLst/>
          </a:prstGeom>
        </p:spPr>
        <p:txBody>
          <a:bodyPr anchorCtr="0" anchor="t" bIns="190075" lIns="190075" spcFirstLastPara="1" rIns="190075" wrap="square" tIns="19007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_1">
    <p:spTree>
      <p:nvGrpSpPr>
        <p:cNvPr id="316" name="Shape 316"/>
        <p:cNvGrpSpPr/>
        <p:nvPr/>
      </p:nvGrpSpPr>
      <p:grpSpPr>
        <a:xfrm>
          <a:off x="0" y="0"/>
          <a:ext cx="0" cy="0"/>
          <a:chOff x="0" y="0"/>
          <a:chExt cx="0" cy="0"/>
        </a:xfrm>
      </p:grpSpPr>
      <p:sp>
        <p:nvSpPr>
          <p:cNvPr id="317" name="Google Shape;317;p23"/>
          <p:cNvSpPr txBox="1"/>
          <p:nvPr>
            <p:ph hasCustomPrompt="1" type="title"/>
          </p:nvPr>
        </p:nvSpPr>
        <p:spPr>
          <a:xfrm>
            <a:off x="648022" y="2299648"/>
            <a:ext cx="17714400" cy="4082100"/>
          </a:xfrm>
          <a:prstGeom prst="rect">
            <a:avLst/>
          </a:prstGeom>
        </p:spPr>
        <p:txBody>
          <a:bodyPr anchorCtr="0" anchor="b" bIns="190075" lIns="190075" spcFirstLastPara="1" rIns="190075" wrap="square" tIns="190075">
            <a:noAutofit/>
          </a:bodyPr>
          <a:lstStyle>
            <a:lvl1pPr lvl="0" algn="ctr">
              <a:spcBef>
                <a:spcPts val="0"/>
              </a:spcBef>
              <a:spcAft>
                <a:spcPts val="0"/>
              </a:spcAft>
              <a:buSzPts val="24900"/>
              <a:buNone/>
              <a:defRPr sz="24900"/>
            </a:lvl1pPr>
            <a:lvl2pPr lvl="1" algn="ctr">
              <a:spcBef>
                <a:spcPts val="0"/>
              </a:spcBef>
              <a:spcAft>
                <a:spcPts val="0"/>
              </a:spcAft>
              <a:buSzPts val="24900"/>
              <a:buNone/>
              <a:defRPr sz="24900"/>
            </a:lvl2pPr>
            <a:lvl3pPr lvl="2" algn="ctr">
              <a:spcBef>
                <a:spcPts val="0"/>
              </a:spcBef>
              <a:spcAft>
                <a:spcPts val="0"/>
              </a:spcAft>
              <a:buSzPts val="24900"/>
              <a:buNone/>
              <a:defRPr sz="24900"/>
            </a:lvl3pPr>
            <a:lvl4pPr lvl="3" algn="ctr">
              <a:spcBef>
                <a:spcPts val="0"/>
              </a:spcBef>
              <a:spcAft>
                <a:spcPts val="0"/>
              </a:spcAft>
              <a:buSzPts val="24900"/>
              <a:buNone/>
              <a:defRPr sz="24900"/>
            </a:lvl4pPr>
            <a:lvl5pPr lvl="4" algn="ctr">
              <a:spcBef>
                <a:spcPts val="0"/>
              </a:spcBef>
              <a:spcAft>
                <a:spcPts val="0"/>
              </a:spcAft>
              <a:buSzPts val="24900"/>
              <a:buNone/>
              <a:defRPr sz="24900"/>
            </a:lvl5pPr>
            <a:lvl6pPr lvl="5" algn="ctr">
              <a:spcBef>
                <a:spcPts val="0"/>
              </a:spcBef>
              <a:spcAft>
                <a:spcPts val="0"/>
              </a:spcAft>
              <a:buSzPts val="24900"/>
              <a:buNone/>
              <a:defRPr sz="24900"/>
            </a:lvl6pPr>
            <a:lvl7pPr lvl="6" algn="ctr">
              <a:spcBef>
                <a:spcPts val="0"/>
              </a:spcBef>
              <a:spcAft>
                <a:spcPts val="0"/>
              </a:spcAft>
              <a:buSzPts val="24900"/>
              <a:buNone/>
              <a:defRPr sz="24900"/>
            </a:lvl7pPr>
            <a:lvl8pPr lvl="7" algn="ctr">
              <a:spcBef>
                <a:spcPts val="0"/>
              </a:spcBef>
              <a:spcAft>
                <a:spcPts val="0"/>
              </a:spcAft>
              <a:buSzPts val="24900"/>
              <a:buNone/>
              <a:defRPr sz="24900"/>
            </a:lvl8pPr>
            <a:lvl9pPr lvl="8" algn="ctr">
              <a:spcBef>
                <a:spcPts val="0"/>
              </a:spcBef>
              <a:spcAft>
                <a:spcPts val="0"/>
              </a:spcAft>
              <a:buSzPts val="24900"/>
              <a:buNone/>
              <a:defRPr sz="24900"/>
            </a:lvl9pPr>
          </a:lstStyle>
          <a:p>
            <a:r>
              <a:t>xx%</a:t>
            </a:r>
          </a:p>
        </p:txBody>
      </p:sp>
      <p:sp>
        <p:nvSpPr>
          <p:cNvPr id="318" name="Google Shape;318;p23"/>
          <p:cNvSpPr txBox="1"/>
          <p:nvPr>
            <p:ph idx="1" type="body"/>
          </p:nvPr>
        </p:nvSpPr>
        <p:spPr>
          <a:xfrm>
            <a:off x="648022" y="6553515"/>
            <a:ext cx="17714400" cy="2704500"/>
          </a:xfrm>
          <a:prstGeom prst="rect">
            <a:avLst/>
          </a:prstGeom>
        </p:spPr>
        <p:txBody>
          <a:bodyPr anchorCtr="0" anchor="t" bIns="190075" lIns="190075" spcFirstLastPara="1" rIns="190075" wrap="square" tIns="190075">
            <a:noAutofit/>
          </a:bodyPr>
          <a:lstStyle>
            <a:lvl1pPr indent="-349250" lvl="0" marL="457200" algn="ctr">
              <a:spcBef>
                <a:spcPts val="0"/>
              </a:spcBef>
              <a:spcAft>
                <a:spcPts val="0"/>
              </a:spcAft>
              <a:buSzPts val="1900"/>
              <a:buChar char="●"/>
              <a:defRPr/>
            </a:lvl1pPr>
            <a:lvl2pPr indent="-349250" lvl="1" marL="914400" algn="ctr">
              <a:spcBef>
                <a:spcPts val="0"/>
              </a:spcBef>
              <a:spcAft>
                <a:spcPts val="0"/>
              </a:spcAft>
              <a:buSzPts val="1900"/>
              <a:buChar char="○"/>
              <a:defRPr/>
            </a:lvl2pPr>
            <a:lvl3pPr indent="-349250" lvl="2" marL="1371600" algn="ctr">
              <a:spcBef>
                <a:spcPts val="0"/>
              </a:spcBef>
              <a:spcAft>
                <a:spcPts val="0"/>
              </a:spcAft>
              <a:buSzPts val="1900"/>
              <a:buChar char="■"/>
              <a:defRPr/>
            </a:lvl3pPr>
            <a:lvl4pPr indent="-349250" lvl="3" marL="1828800" algn="ctr">
              <a:spcBef>
                <a:spcPts val="0"/>
              </a:spcBef>
              <a:spcAft>
                <a:spcPts val="0"/>
              </a:spcAft>
              <a:buSzPts val="1900"/>
              <a:buChar char="●"/>
              <a:defRPr/>
            </a:lvl4pPr>
            <a:lvl5pPr indent="-349250" lvl="4" marL="2286000" algn="ctr">
              <a:spcBef>
                <a:spcPts val="0"/>
              </a:spcBef>
              <a:spcAft>
                <a:spcPts val="0"/>
              </a:spcAft>
              <a:buSzPts val="1900"/>
              <a:buChar char="○"/>
              <a:defRPr/>
            </a:lvl5pPr>
            <a:lvl6pPr indent="-349250" lvl="5" marL="2743200" algn="ctr">
              <a:spcBef>
                <a:spcPts val="0"/>
              </a:spcBef>
              <a:spcAft>
                <a:spcPts val="0"/>
              </a:spcAft>
              <a:buSzPts val="1900"/>
              <a:buChar char="■"/>
              <a:defRPr/>
            </a:lvl6pPr>
            <a:lvl7pPr indent="-349250" lvl="6" marL="3200400" algn="ctr">
              <a:spcBef>
                <a:spcPts val="0"/>
              </a:spcBef>
              <a:spcAft>
                <a:spcPts val="0"/>
              </a:spcAft>
              <a:buSzPts val="1900"/>
              <a:buChar char="●"/>
              <a:defRPr/>
            </a:lvl7pPr>
            <a:lvl8pPr indent="-349250" lvl="7" marL="3657600" algn="ctr">
              <a:spcBef>
                <a:spcPts val="0"/>
              </a:spcBef>
              <a:spcAft>
                <a:spcPts val="0"/>
              </a:spcAft>
              <a:buSzPts val="1900"/>
              <a:buChar char="○"/>
              <a:defRPr/>
            </a:lvl8pPr>
            <a:lvl9pPr indent="-349250" lvl="8" marL="4114800" algn="ctr">
              <a:spcBef>
                <a:spcPts val="0"/>
              </a:spcBef>
              <a:spcAft>
                <a:spcPts val="0"/>
              </a:spcAft>
              <a:buSzPts val="1900"/>
              <a:buChar char="■"/>
              <a:defRPr/>
            </a:lvl9pPr>
          </a:lstStyle>
          <a:p/>
        </p:txBody>
      </p:sp>
      <p:sp>
        <p:nvSpPr>
          <p:cNvPr id="319" name="Google Shape;319;p23"/>
          <p:cNvSpPr txBox="1"/>
          <p:nvPr>
            <p:ph idx="12" type="sldNum"/>
          </p:nvPr>
        </p:nvSpPr>
        <p:spPr>
          <a:xfrm>
            <a:off x="17614169" y="9694885"/>
            <a:ext cx="1140600" cy="818400"/>
          </a:xfrm>
          <a:prstGeom prst="rect">
            <a:avLst/>
          </a:prstGeom>
        </p:spPr>
        <p:txBody>
          <a:bodyPr anchorCtr="0" anchor="t" bIns="190075" lIns="190075" spcFirstLastPara="1" rIns="190075" wrap="square" tIns="19007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20" name="Shape 320"/>
        <p:cNvGrpSpPr/>
        <p:nvPr/>
      </p:nvGrpSpPr>
      <p:grpSpPr>
        <a:xfrm>
          <a:off x="0" y="0"/>
          <a:ext cx="0" cy="0"/>
          <a:chOff x="0" y="0"/>
          <a:chExt cx="0" cy="0"/>
        </a:xfrm>
      </p:grpSpPr>
      <p:sp>
        <p:nvSpPr>
          <p:cNvPr id="321" name="Google Shape;321;p24"/>
          <p:cNvSpPr txBox="1"/>
          <p:nvPr>
            <p:ph idx="12" type="sldNum"/>
          </p:nvPr>
        </p:nvSpPr>
        <p:spPr>
          <a:xfrm>
            <a:off x="17614169" y="9694885"/>
            <a:ext cx="1140600" cy="818400"/>
          </a:xfrm>
          <a:prstGeom prst="rect">
            <a:avLst/>
          </a:prstGeom>
        </p:spPr>
        <p:txBody>
          <a:bodyPr anchorCtr="0" anchor="t" bIns="190075" lIns="190075" spcFirstLastPara="1" rIns="190075" wrap="square" tIns="19007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CUSTOM_7_1">
    <p:spTree>
      <p:nvGrpSpPr>
        <p:cNvPr id="322" name="Shape 322"/>
        <p:cNvGrpSpPr/>
        <p:nvPr/>
      </p:nvGrpSpPr>
      <p:grpSpPr>
        <a:xfrm>
          <a:off x="0" y="0"/>
          <a:ext cx="0" cy="0"/>
          <a:chOff x="0" y="0"/>
          <a:chExt cx="0" cy="0"/>
        </a:xfrm>
      </p:grpSpPr>
      <p:sp>
        <p:nvSpPr>
          <p:cNvPr id="323" name="Google Shape;323;p25"/>
          <p:cNvSpPr txBox="1"/>
          <p:nvPr>
            <p:ph type="title"/>
          </p:nvPr>
        </p:nvSpPr>
        <p:spPr>
          <a:xfrm>
            <a:off x="1408153" y="3810362"/>
            <a:ext cx="6688500" cy="3085500"/>
          </a:xfrm>
          <a:prstGeom prst="rect">
            <a:avLst/>
          </a:prstGeom>
        </p:spPr>
        <p:txBody>
          <a:bodyPr anchorCtr="0" anchor="ctr" bIns="190075" lIns="190075" spcFirstLastPara="1" rIns="190075" wrap="square" tIns="190075">
            <a:noAutofit/>
          </a:bodyPr>
          <a:lstStyle>
            <a:lvl1pPr lvl="0">
              <a:spcBef>
                <a:spcPts val="0"/>
              </a:spcBef>
              <a:spcAft>
                <a:spcPts val="0"/>
              </a:spcAft>
              <a:buSzPts val="8700"/>
              <a:buNone/>
              <a:defRPr sz="8700"/>
            </a:lvl1pPr>
            <a:lvl2pPr lvl="1">
              <a:spcBef>
                <a:spcPts val="0"/>
              </a:spcBef>
              <a:spcAft>
                <a:spcPts val="0"/>
              </a:spcAft>
              <a:buSzPts val="6200"/>
              <a:buNone/>
              <a:defRPr/>
            </a:lvl2pPr>
            <a:lvl3pPr lvl="2">
              <a:spcBef>
                <a:spcPts val="0"/>
              </a:spcBef>
              <a:spcAft>
                <a:spcPts val="0"/>
              </a:spcAft>
              <a:buSzPts val="6200"/>
              <a:buNone/>
              <a:defRPr/>
            </a:lvl3pPr>
            <a:lvl4pPr lvl="3">
              <a:spcBef>
                <a:spcPts val="0"/>
              </a:spcBef>
              <a:spcAft>
                <a:spcPts val="0"/>
              </a:spcAft>
              <a:buSzPts val="6200"/>
              <a:buNone/>
              <a:defRPr/>
            </a:lvl4pPr>
            <a:lvl5pPr lvl="4">
              <a:spcBef>
                <a:spcPts val="0"/>
              </a:spcBef>
              <a:spcAft>
                <a:spcPts val="0"/>
              </a:spcAft>
              <a:buSzPts val="6200"/>
              <a:buNone/>
              <a:defRPr/>
            </a:lvl5pPr>
            <a:lvl6pPr lvl="5">
              <a:spcBef>
                <a:spcPts val="0"/>
              </a:spcBef>
              <a:spcAft>
                <a:spcPts val="0"/>
              </a:spcAft>
              <a:buSzPts val="6200"/>
              <a:buNone/>
              <a:defRPr/>
            </a:lvl6pPr>
            <a:lvl7pPr lvl="6">
              <a:spcBef>
                <a:spcPts val="0"/>
              </a:spcBef>
              <a:spcAft>
                <a:spcPts val="0"/>
              </a:spcAft>
              <a:buSzPts val="6200"/>
              <a:buNone/>
              <a:defRPr/>
            </a:lvl7pPr>
            <a:lvl8pPr lvl="7">
              <a:spcBef>
                <a:spcPts val="0"/>
              </a:spcBef>
              <a:spcAft>
                <a:spcPts val="0"/>
              </a:spcAft>
              <a:buSzPts val="6200"/>
              <a:buNone/>
              <a:defRPr/>
            </a:lvl8pPr>
            <a:lvl9pPr lvl="8">
              <a:spcBef>
                <a:spcPts val="0"/>
              </a:spcBef>
              <a:spcAft>
                <a:spcPts val="0"/>
              </a:spcAft>
              <a:buSzPts val="6200"/>
              <a:buNone/>
              <a:defRPr/>
            </a:lvl9pPr>
          </a:lstStyle>
          <a:p/>
        </p:txBody>
      </p:sp>
      <p:sp>
        <p:nvSpPr>
          <p:cNvPr id="324" name="Google Shape;324;p25"/>
          <p:cNvSpPr txBox="1"/>
          <p:nvPr>
            <p:ph idx="12" type="sldNum"/>
          </p:nvPr>
        </p:nvSpPr>
        <p:spPr>
          <a:xfrm>
            <a:off x="17614169" y="9694885"/>
            <a:ext cx="1140600" cy="818400"/>
          </a:xfrm>
          <a:prstGeom prst="rect">
            <a:avLst/>
          </a:prstGeom>
        </p:spPr>
        <p:txBody>
          <a:bodyPr anchorCtr="0" anchor="t" bIns="190075" lIns="190075" spcFirstLastPara="1" rIns="190075" wrap="square" tIns="19007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
        <p:nvSpPr>
          <p:cNvPr id="325" name="Google Shape;325;p25"/>
          <p:cNvSpPr txBox="1"/>
          <p:nvPr>
            <p:ph idx="1" type="subTitle"/>
          </p:nvPr>
        </p:nvSpPr>
        <p:spPr>
          <a:xfrm>
            <a:off x="9161389" y="818611"/>
            <a:ext cx="9167700" cy="1128300"/>
          </a:xfrm>
          <a:prstGeom prst="rect">
            <a:avLst/>
          </a:prstGeom>
        </p:spPr>
        <p:txBody>
          <a:bodyPr anchorCtr="0" anchor="t" bIns="190075" lIns="190075" spcFirstLastPara="1" rIns="190075" wrap="square" tIns="190075">
            <a:no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326" name="Google Shape;326;p25"/>
          <p:cNvSpPr txBox="1"/>
          <p:nvPr>
            <p:ph idx="2" type="subTitle"/>
          </p:nvPr>
        </p:nvSpPr>
        <p:spPr>
          <a:xfrm>
            <a:off x="9161389" y="2394409"/>
            <a:ext cx="9167700" cy="1128300"/>
          </a:xfrm>
          <a:prstGeom prst="rect">
            <a:avLst/>
          </a:prstGeom>
        </p:spPr>
        <p:txBody>
          <a:bodyPr anchorCtr="0" anchor="t" bIns="190075" lIns="190075" spcFirstLastPara="1" rIns="190075" wrap="square" tIns="190075">
            <a:no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327" name="Google Shape;327;p25"/>
          <p:cNvSpPr txBox="1"/>
          <p:nvPr>
            <p:ph idx="3" type="subTitle"/>
          </p:nvPr>
        </p:nvSpPr>
        <p:spPr>
          <a:xfrm>
            <a:off x="9161389" y="7121802"/>
            <a:ext cx="9167700" cy="1128300"/>
          </a:xfrm>
          <a:prstGeom prst="rect">
            <a:avLst/>
          </a:prstGeom>
        </p:spPr>
        <p:txBody>
          <a:bodyPr anchorCtr="0" anchor="t" bIns="190075" lIns="190075" spcFirstLastPara="1" rIns="190075" wrap="square" tIns="190075">
            <a:no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328" name="Google Shape;328;p25"/>
          <p:cNvSpPr txBox="1"/>
          <p:nvPr>
            <p:ph idx="4" type="subTitle"/>
          </p:nvPr>
        </p:nvSpPr>
        <p:spPr>
          <a:xfrm>
            <a:off x="9161389" y="3970207"/>
            <a:ext cx="9167700" cy="1128300"/>
          </a:xfrm>
          <a:prstGeom prst="rect">
            <a:avLst/>
          </a:prstGeom>
        </p:spPr>
        <p:txBody>
          <a:bodyPr anchorCtr="0" anchor="t" bIns="190075" lIns="190075" spcFirstLastPara="1" rIns="190075" wrap="square" tIns="190075">
            <a:no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329" name="Google Shape;329;p25"/>
          <p:cNvSpPr txBox="1"/>
          <p:nvPr>
            <p:ph idx="5" type="subTitle"/>
          </p:nvPr>
        </p:nvSpPr>
        <p:spPr>
          <a:xfrm>
            <a:off x="9161389" y="8697600"/>
            <a:ext cx="9167700" cy="1128300"/>
          </a:xfrm>
          <a:prstGeom prst="rect">
            <a:avLst/>
          </a:prstGeom>
        </p:spPr>
        <p:txBody>
          <a:bodyPr anchorCtr="0" anchor="t" bIns="190075" lIns="190075" spcFirstLastPara="1" rIns="190075" wrap="square" tIns="190075">
            <a:no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330" name="Google Shape;330;p25"/>
          <p:cNvSpPr txBox="1"/>
          <p:nvPr>
            <p:ph idx="6" type="subTitle"/>
          </p:nvPr>
        </p:nvSpPr>
        <p:spPr>
          <a:xfrm>
            <a:off x="9161389" y="5546005"/>
            <a:ext cx="9167700" cy="1128300"/>
          </a:xfrm>
          <a:prstGeom prst="rect">
            <a:avLst/>
          </a:prstGeom>
        </p:spPr>
        <p:txBody>
          <a:bodyPr anchorCtr="0" anchor="t" bIns="190075" lIns="190075" spcFirstLastPara="1" rIns="190075" wrap="square" tIns="190075">
            <a:no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p:cSld name="CUSTOM_8_1">
    <p:spTree>
      <p:nvGrpSpPr>
        <p:cNvPr id="331" name="Shape 331"/>
        <p:cNvGrpSpPr/>
        <p:nvPr/>
      </p:nvGrpSpPr>
      <p:grpSpPr>
        <a:xfrm>
          <a:off x="0" y="0"/>
          <a:ext cx="0" cy="0"/>
          <a:chOff x="0" y="0"/>
          <a:chExt cx="0" cy="0"/>
        </a:xfrm>
      </p:grpSpPr>
      <p:sp>
        <p:nvSpPr>
          <p:cNvPr id="332" name="Google Shape;332;p26"/>
          <p:cNvSpPr txBox="1"/>
          <p:nvPr>
            <p:ph type="title"/>
          </p:nvPr>
        </p:nvSpPr>
        <p:spPr>
          <a:xfrm>
            <a:off x="648022" y="925212"/>
            <a:ext cx="17714400" cy="1190700"/>
          </a:xfrm>
          <a:prstGeom prst="rect">
            <a:avLst/>
          </a:prstGeom>
        </p:spPr>
        <p:txBody>
          <a:bodyPr anchorCtr="0" anchor="t" bIns="190075" lIns="190075" spcFirstLastPara="1" rIns="190075" wrap="square" tIns="190075">
            <a:noAutofit/>
          </a:bodyPr>
          <a:lstStyle>
            <a:lvl1pPr lvl="0">
              <a:spcBef>
                <a:spcPts val="0"/>
              </a:spcBef>
              <a:spcAft>
                <a:spcPts val="0"/>
              </a:spcAft>
              <a:buSzPts val="6200"/>
              <a:buNone/>
              <a:defRPr/>
            </a:lvl1pPr>
            <a:lvl2pPr lvl="1">
              <a:spcBef>
                <a:spcPts val="0"/>
              </a:spcBef>
              <a:spcAft>
                <a:spcPts val="0"/>
              </a:spcAft>
              <a:buSzPts val="6200"/>
              <a:buNone/>
              <a:defRPr/>
            </a:lvl2pPr>
            <a:lvl3pPr lvl="2">
              <a:spcBef>
                <a:spcPts val="0"/>
              </a:spcBef>
              <a:spcAft>
                <a:spcPts val="0"/>
              </a:spcAft>
              <a:buSzPts val="6200"/>
              <a:buNone/>
              <a:defRPr/>
            </a:lvl3pPr>
            <a:lvl4pPr lvl="3">
              <a:spcBef>
                <a:spcPts val="0"/>
              </a:spcBef>
              <a:spcAft>
                <a:spcPts val="0"/>
              </a:spcAft>
              <a:buSzPts val="6200"/>
              <a:buNone/>
              <a:defRPr/>
            </a:lvl4pPr>
            <a:lvl5pPr lvl="4">
              <a:spcBef>
                <a:spcPts val="0"/>
              </a:spcBef>
              <a:spcAft>
                <a:spcPts val="0"/>
              </a:spcAft>
              <a:buSzPts val="6200"/>
              <a:buNone/>
              <a:defRPr/>
            </a:lvl5pPr>
            <a:lvl6pPr lvl="5">
              <a:spcBef>
                <a:spcPts val="0"/>
              </a:spcBef>
              <a:spcAft>
                <a:spcPts val="0"/>
              </a:spcAft>
              <a:buSzPts val="6200"/>
              <a:buNone/>
              <a:defRPr/>
            </a:lvl6pPr>
            <a:lvl7pPr lvl="6">
              <a:spcBef>
                <a:spcPts val="0"/>
              </a:spcBef>
              <a:spcAft>
                <a:spcPts val="0"/>
              </a:spcAft>
              <a:buSzPts val="6200"/>
              <a:buNone/>
              <a:defRPr/>
            </a:lvl7pPr>
            <a:lvl8pPr lvl="7">
              <a:spcBef>
                <a:spcPts val="0"/>
              </a:spcBef>
              <a:spcAft>
                <a:spcPts val="0"/>
              </a:spcAft>
              <a:buSzPts val="6200"/>
              <a:buNone/>
              <a:defRPr/>
            </a:lvl8pPr>
            <a:lvl9pPr lvl="8">
              <a:spcBef>
                <a:spcPts val="0"/>
              </a:spcBef>
              <a:spcAft>
                <a:spcPts val="0"/>
              </a:spcAft>
              <a:buSzPts val="6200"/>
              <a:buNone/>
              <a:defRPr/>
            </a:lvl9pPr>
          </a:lstStyle>
          <a:p/>
        </p:txBody>
      </p:sp>
      <p:sp>
        <p:nvSpPr>
          <p:cNvPr id="333" name="Google Shape;333;p26"/>
          <p:cNvSpPr txBox="1"/>
          <p:nvPr>
            <p:ph idx="1" type="body"/>
          </p:nvPr>
        </p:nvSpPr>
        <p:spPr>
          <a:xfrm>
            <a:off x="648022" y="2396010"/>
            <a:ext cx="9301200" cy="7102800"/>
          </a:xfrm>
          <a:prstGeom prst="rect">
            <a:avLst/>
          </a:prstGeom>
        </p:spPr>
        <p:txBody>
          <a:bodyPr anchorCtr="0" anchor="t" bIns="190075" lIns="190075" spcFirstLastPara="1" rIns="190075" wrap="square" tIns="190075">
            <a:noAutofit/>
          </a:bodyPr>
          <a:lstStyle>
            <a:lvl1pPr indent="-349250" lvl="0" marL="457200">
              <a:spcBef>
                <a:spcPts val="0"/>
              </a:spcBef>
              <a:spcAft>
                <a:spcPts val="0"/>
              </a:spcAft>
              <a:buSzPts val="1900"/>
              <a:buChar char="●"/>
              <a:defRPr/>
            </a:lvl1pPr>
            <a:lvl2pPr indent="-349250" lvl="1" marL="914400">
              <a:spcBef>
                <a:spcPts val="0"/>
              </a:spcBef>
              <a:spcAft>
                <a:spcPts val="0"/>
              </a:spcAft>
              <a:buSzPts val="1900"/>
              <a:buChar char="○"/>
              <a:defRPr/>
            </a:lvl2pPr>
            <a:lvl3pPr indent="-349250" lvl="2" marL="1371600">
              <a:spcBef>
                <a:spcPts val="0"/>
              </a:spcBef>
              <a:spcAft>
                <a:spcPts val="0"/>
              </a:spcAft>
              <a:buSzPts val="1900"/>
              <a:buChar char="■"/>
              <a:defRPr/>
            </a:lvl3pPr>
            <a:lvl4pPr indent="-349250" lvl="3" marL="1828800">
              <a:spcBef>
                <a:spcPts val="0"/>
              </a:spcBef>
              <a:spcAft>
                <a:spcPts val="0"/>
              </a:spcAft>
              <a:buSzPts val="1900"/>
              <a:buChar char="●"/>
              <a:defRPr/>
            </a:lvl4pPr>
            <a:lvl5pPr indent="-349250" lvl="4" marL="2286000">
              <a:spcBef>
                <a:spcPts val="0"/>
              </a:spcBef>
              <a:spcAft>
                <a:spcPts val="0"/>
              </a:spcAft>
              <a:buSzPts val="1900"/>
              <a:buChar char="○"/>
              <a:defRPr/>
            </a:lvl5pPr>
            <a:lvl6pPr indent="-349250" lvl="5" marL="2743200">
              <a:spcBef>
                <a:spcPts val="0"/>
              </a:spcBef>
              <a:spcAft>
                <a:spcPts val="0"/>
              </a:spcAft>
              <a:buSzPts val="1900"/>
              <a:buChar char="■"/>
              <a:defRPr/>
            </a:lvl6pPr>
            <a:lvl7pPr indent="-349250" lvl="6" marL="3200400">
              <a:spcBef>
                <a:spcPts val="0"/>
              </a:spcBef>
              <a:spcAft>
                <a:spcPts val="0"/>
              </a:spcAft>
              <a:buSzPts val="1900"/>
              <a:buChar char="●"/>
              <a:defRPr/>
            </a:lvl7pPr>
            <a:lvl8pPr indent="-349250" lvl="7" marL="3657600">
              <a:spcBef>
                <a:spcPts val="0"/>
              </a:spcBef>
              <a:spcAft>
                <a:spcPts val="0"/>
              </a:spcAft>
              <a:buSzPts val="1900"/>
              <a:buChar char="○"/>
              <a:defRPr/>
            </a:lvl8pPr>
            <a:lvl9pPr indent="-349250" lvl="8" marL="4114800">
              <a:spcBef>
                <a:spcPts val="0"/>
              </a:spcBef>
              <a:spcAft>
                <a:spcPts val="0"/>
              </a:spcAft>
              <a:buSzPts val="1900"/>
              <a:buChar char="■"/>
              <a:defRPr/>
            </a:lvl9pPr>
          </a:lstStyle>
          <a:p/>
        </p:txBody>
      </p:sp>
      <p:sp>
        <p:nvSpPr>
          <p:cNvPr id="334" name="Google Shape;334;p26"/>
          <p:cNvSpPr/>
          <p:nvPr>
            <p:ph idx="2" type="pic"/>
          </p:nvPr>
        </p:nvSpPr>
        <p:spPr>
          <a:xfrm>
            <a:off x="10378377" y="2396633"/>
            <a:ext cx="7983900" cy="7102800"/>
          </a:xfrm>
          <a:prstGeom prst="rect">
            <a:avLst/>
          </a:prstGeom>
          <a:noFill/>
          <a:ln>
            <a:noFill/>
          </a:ln>
        </p:spPr>
      </p:sp>
      <p:sp>
        <p:nvSpPr>
          <p:cNvPr id="335" name="Google Shape;335;p26"/>
          <p:cNvSpPr txBox="1"/>
          <p:nvPr>
            <p:ph idx="12" type="sldNum"/>
          </p:nvPr>
        </p:nvSpPr>
        <p:spPr>
          <a:xfrm>
            <a:off x="17614169" y="9694885"/>
            <a:ext cx="1140600" cy="818400"/>
          </a:xfrm>
          <a:prstGeom prst="rect">
            <a:avLst/>
          </a:prstGeom>
        </p:spPr>
        <p:txBody>
          <a:bodyPr anchorCtr="0" anchor="t" bIns="190075" lIns="190075" spcFirstLastPara="1" rIns="190075" wrap="square" tIns="19007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big ideas">
  <p:cSld name="CUSTOM_1">
    <p:spTree>
      <p:nvGrpSpPr>
        <p:cNvPr id="336" name="Shape 336"/>
        <p:cNvGrpSpPr/>
        <p:nvPr/>
      </p:nvGrpSpPr>
      <p:grpSpPr>
        <a:xfrm>
          <a:off x="0" y="0"/>
          <a:ext cx="0" cy="0"/>
          <a:chOff x="0" y="0"/>
          <a:chExt cx="0" cy="0"/>
        </a:xfrm>
      </p:grpSpPr>
      <p:sp>
        <p:nvSpPr>
          <p:cNvPr id="337" name="Google Shape;337;p27"/>
          <p:cNvSpPr txBox="1"/>
          <p:nvPr>
            <p:ph idx="12" type="sldNum"/>
          </p:nvPr>
        </p:nvSpPr>
        <p:spPr>
          <a:xfrm>
            <a:off x="17614169" y="9694885"/>
            <a:ext cx="1140600" cy="818400"/>
          </a:xfrm>
          <a:prstGeom prst="rect">
            <a:avLst/>
          </a:prstGeom>
        </p:spPr>
        <p:txBody>
          <a:bodyPr anchorCtr="0" anchor="t" bIns="190075" lIns="190075" spcFirstLastPara="1" rIns="190075" wrap="square" tIns="19007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
        <p:nvSpPr>
          <p:cNvPr id="338" name="Google Shape;338;p27"/>
          <p:cNvSpPr txBox="1"/>
          <p:nvPr>
            <p:ph type="title"/>
          </p:nvPr>
        </p:nvSpPr>
        <p:spPr>
          <a:xfrm>
            <a:off x="1004517" y="935608"/>
            <a:ext cx="17015700" cy="1576200"/>
          </a:xfrm>
          <a:prstGeom prst="rect">
            <a:avLst/>
          </a:prstGeom>
        </p:spPr>
        <p:txBody>
          <a:bodyPr anchorCtr="0" anchor="ctr" bIns="190075" lIns="190075" spcFirstLastPara="1" rIns="190075" wrap="square" tIns="190075">
            <a:noAutofit/>
          </a:bodyPr>
          <a:lstStyle>
            <a:lvl1pPr lvl="0">
              <a:spcBef>
                <a:spcPts val="0"/>
              </a:spcBef>
              <a:spcAft>
                <a:spcPts val="0"/>
              </a:spcAft>
              <a:buSzPts val="6200"/>
              <a:buNone/>
              <a:defRPr/>
            </a:lvl1pPr>
            <a:lvl2pPr lvl="1">
              <a:spcBef>
                <a:spcPts val="0"/>
              </a:spcBef>
              <a:spcAft>
                <a:spcPts val="0"/>
              </a:spcAft>
              <a:buSzPts val="6200"/>
              <a:buNone/>
              <a:defRPr/>
            </a:lvl2pPr>
            <a:lvl3pPr lvl="2">
              <a:spcBef>
                <a:spcPts val="0"/>
              </a:spcBef>
              <a:spcAft>
                <a:spcPts val="0"/>
              </a:spcAft>
              <a:buSzPts val="6200"/>
              <a:buNone/>
              <a:defRPr/>
            </a:lvl3pPr>
            <a:lvl4pPr lvl="3">
              <a:spcBef>
                <a:spcPts val="0"/>
              </a:spcBef>
              <a:spcAft>
                <a:spcPts val="0"/>
              </a:spcAft>
              <a:buSzPts val="6200"/>
              <a:buNone/>
              <a:defRPr/>
            </a:lvl4pPr>
            <a:lvl5pPr lvl="4">
              <a:spcBef>
                <a:spcPts val="0"/>
              </a:spcBef>
              <a:spcAft>
                <a:spcPts val="0"/>
              </a:spcAft>
              <a:buSzPts val="6200"/>
              <a:buNone/>
              <a:defRPr/>
            </a:lvl5pPr>
            <a:lvl6pPr lvl="5">
              <a:spcBef>
                <a:spcPts val="0"/>
              </a:spcBef>
              <a:spcAft>
                <a:spcPts val="0"/>
              </a:spcAft>
              <a:buSzPts val="6200"/>
              <a:buNone/>
              <a:defRPr/>
            </a:lvl6pPr>
            <a:lvl7pPr lvl="6">
              <a:spcBef>
                <a:spcPts val="0"/>
              </a:spcBef>
              <a:spcAft>
                <a:spcPts val="0"/>
              </a:spcAft>
              <a:buSzPts val="6200"/>
              <a:buNone/>
              <a:defRPr/>
            </a:lvl7pPr>
            <a:lvl8pPr lvl="7">
              <a:spcBef>
                <a:spcPts val="0"/>
              </a:spcBef>
              <a:spcAft>
                <a:spcPts val="0"/>
              </a:spcAft>
              <a:buSzPts val="6200"/>
              <a:buNone/>
              <a:defRPr/>
            </a:lvl8pPr>
            <a:lvl9pPr lvl="8">
              <a:spcBef>
                <a:spcPts val="0"/>
              </a:spcBef>
              <a:spcAft>
                <a:spcPts val="0"/>
              </a:spcAft>
              <a:buSzPts val="6200"/>
              <a:buNone/>
              <a:defRPr/>
            </a:lvl9pPr>
          </a:lstStyle>
          <a:p/>
        </p:txBody>
      </p:sp>
      <p:sp>
        <p:nvSpPr>
          <p:cNvPr id="339" name="Google Shape;339;p27"/>
          <p:cNvSpPr txBox="1"/>
          <p:nvPr>
            <p:ph idx="1" type="body"/>
          </p:nvPr>
        </p:nvSpPr>
        <p:spPr>
          <a:xfrm>
            <a:off x="1004465" y="4652388"/>
            <a:ext cx="7525500" cy="4934700"/>
          </a:xfrm>
          <a:prstGeom prst="rect">
            <a:avLst/>
          </a:prstGeom>
        </p:spPr>
        <p:txBody>
          <a:bodyPr anchorCtr="0" anchor="t" bIns="190075" lIns="190075" spcFirstLastPara="1" rIns="190075" wrap="square" tIns="190075">
            <a:noAutofit/>
          </a:bodyPr>
          <a:lstStyle>
            <a:lvl1pPr indent="-349250" lvl="0" marL="457200">
              <a:spcBef>
                <a:spcPts val="0"/>
              </a:spcBef>
              <a:spcAft>
                <a:spcPts val="0"/>
              </a:spcAft>
              <a:buSzPts val="1900"/>
              <a:buChar char="●"/>
              <a:defRPr/>
            </a:lvl1pPr>
            <a:lvl2pPr indent="-349250" lvl="1" marL="914400">
              <a:spcBef>
                <a:spcPts val="0"/>
              </a:spcBef>
              <a:spcAft>
                <a:spcPts val="0"/>
              </a:spcAft>
              <a:buSzPts val="1900"/>
              <a:buChar char="○"/>
              <a:defRPr/>
            </a:lvl2pPr>
            <a:lvl3pPr indent="-349250" lvl="2" marL="1371600">
              <a:spcBef>
                <a:spcPts val="0"/>
              </a:spcBef>
              <a:spcAft>
                <a:spcPts val="0"/>
              </a:spcAft>
              <a:buSzPts val="1900"/>
              <a:buChar char="■"/>
              <a:defRPr/>
            </a:lvl3pPr>
            <a:lvl4pPr indent="-349250" lvl="3" marL="1828800">
              <a:spcBef>
                <a:spcPts val="0"/>
              </a:spcBef>
              <a:spcAft>
                <a:spcPts val="0"/>
              </a:spcAft>
              <a:buSzPts val="1900"/>
              <a:buChar char="●"/>
              <a:defRPr/>
            </a:lvl4pPr>
            <a:lvl5pPr indent="-349250" lvl="4" marL="2286000">
              <a:spcBef>
                <a:spcPts val="0"/>
              </a:spcBef>
              <a:spcAft>
                <a:spcPts val="0"/>
              </a:spcAft>
              <a:buSzPts val="1900"/>
              <a:buChar char="○"/>
              <a:defRPr/>
            </a:lvl5pPr>
            <a:lvl6pPr indent="-349250" lvl="5" marL="2743200">
              <a:spcBef>
                <a:spcPts val="0"/>
              </a:spcBef>
              <a:spcAft>
                <a:spcPts val="0"/>
              </a:spcAft>
              <a:buSzPts val="1900"/>
              <a:buChar char="■"/>
              <a:defRPr/>
            </a:lvl6pPr>
            <a:lvl7pPr indent="-349250" lvl="6" marL="3200400">
              <a:spcBef>
                <a:spcPts val="0"/>
              </a:spcBef>
              <a:spcAft>
                <a:spcPts val="0"/>
              </a:spcAft>
              <a:buSzPts val="1900"/>
              <a:buChar char="●"/>
              <a:defRPr/>
            </a:lvl7pPr>
            <a:lvl8pPr indent="-349250" lvl="7" marL="3657600">
              <a:spcBef>
                <a:spcPts val="0"/>
              </a:spcBef>
              <a:spcAft>
                <a:spcPts val="0"/>
              </a:spcAft>
              <a:buSzPts val="1900"/>
              <a:buChar char="○"/>
              <a:defRPr/>
            </a:lvl8pPr>
            <a:lvl9pPr indent="-349250" lvl="8" marL="4114800">
              <a:spcBef>
                <a:spcPts val="0"/>
              </a:spcBef>
              <a:spcAft>
                <a:spcPts val="0"/>
              </a:spcAft>
              <a:buSzPts val="1900"/>
              <a:buChar char="■"/>
              <a:defRPr/>
            </a:lvl9pPr>
          </a:lstStyle>
          <a:p/>
        </p:txBody>
      </p:sp>
      <p:sp>
        <p:nvSpPr>
          <p:cNvPr id="340" name="Google Shape;340;p27"/>
          <p:cNvSpPr txBox="1"/>
          <p:nvPr>
            <p:ph idx="2" type="body"/>
          </p:nvPr>
        </p:nvSpPr>
        <p:spPr>
          <a:xfrm>
            <a:off x="10494750" y="4652388"/>
            <a:ext cx="7525500" cy="4934700"/>
          </a:xfrm>
          <a:prstGeom prst="rect">
            <a:avLst/>
          </a:prstGeom>
        </p:spPr>
        <p:txBody>
          <a:bodyPr anchorCtr="0" anchor="t" bIns="190075" lIns="190075" spcFirstLastPara="1" rIns="190075" wrap="square" tIns="190075">
            <a:noAutofit/>
          </a:bodyPr>
          <a:lstStyle>
            <a:lvl1pPr indent="-349250" lvl="0" marL="457200">
              <a:spcBef>
                <a:spcPts val="0"/>
              </a:spcBef>
              <a:spcAft>
                <a:spcPts val="0"/>
              </a:spcAft>
              <a:buSzPts val="1900"/>
              <a:buChar char="●"/>
              <a:defRPr/>
            </a:lvl1pPr>
            <a:lvl2pPr indent="-349250" lvl="1" marL="914400">
              <a:spcBef>
                <a:spcPts val="0"/>
              </a:spcBef>
              <a:spcAft>
                <a:spcPts val="0"/>
              </a:spcAft>
              <a:buSzPts val="1900"/>
              <a:buChar char="○"/>
              <a:defRPr/>
            </a:lvl2pPr>
            <a:lvl3pPr indent="-349250" lvl="2" marL="1371600">
              <a:spcBef>
                <a:spcPts val="0"/>
              </a:spcBef>
              <a:spcAft>
                <a:spcPts val="0"/>
              </a:spcAft>
              <a:buSzPts val="1900"/>
              <a:buChar char="■"/>
              <a:defRPr/>
            </a:lvl3pPr>
            <a:lvl4pPr indent="-349250" lvl="3" marL="1828800">
              <a:spcBef>
                <a:spcPts val="0"/>
              </a:spcBef>
              <a:spcAft>
                <a:spcPts val="0"/>
              </a:spcAft>
              <a:buSzPts val="1900"/>
              <a:buChar char="●"/>
              <a:defRPr/>
            </a:lvl4pPr>
            <a:lvl5pPr indent="-349250" lvl="4" marL="2286000">
              <a:spcBef>
                <a:spcPts val="0"/>
              </a:spcBef>
              <a:spcAft>
                <a:spcPts val="0"/>
              </a:spcAft>
              <a:buSzPts val="1900"/>
              <a:buChar char="○"/>
              <a:defRPr/>
            </a:lvl5pPr>
            <a:lvl6pPr indent="-349250" lvl="5" marL="2743200">
              <a:spcBef>
                <a:spcPts val="0"/>
              </a:spcBef>
              <a:spcAft>
                <a:spcPts val="0"/>
              </a:spcAft>
              <a:buSzPts val="1900"/>
              <a:buChar char="■"/>
              <a:defRPr/>
            </a:lvl6pPr>
            <a:lvl7pPr indent="-349250" lvl="6" marL="3200400">
              <a:spcBef>
                <a:spcPts val="0"/>
              </a:spcBef>
              <a:spcAft>
                <a:spcPts val="0"/>
              </a:spcAft>
              <a:buSzPts val="1900"/>
              <a:buChar char="●"/>
              <a:defRPr/>
            </a:lvl7pPr>
            <a:lvl8pPr indent="-349250" lvl="7" marL="3657600">
              <a:spcBef>
                <a:spcPts val="0"/>
              </a:spcBef>
              <a:spcAft>
                <a:spcPts val="0"/>
              </a:spcAft>
              <a:buSzPts val="1900"/>
              <a:buChar char="○"/>
              <a:defRPr/>
            </a:lvl8pPr>
            <a:lvl9pPr indent="-349250" lvl="8" marL="4114800">
              <a:spcBef>
                <a:spcPts val="0"/>
              </a:spcBef>
              <a:spcAft>
                <a:spcPts val="0"/>
              </a:spcAft>
              <a:buSzPts val="1900"/>
              <a:buChar char="■"/>
              <a:defRPr/>
            </a:lvl9pPr>
          </a:lstStyle>
          <a:p/>
        </p:txBody>
      </p:sp>
      <p:sp>
        <p:nvSpPr>
          <p:cNvPr id="341" name="Google Shape;341;p27"/>
          <p:cNvSpPr txBox="1"/>
          <p:nvPr>
            <p:ph idx="3" type="subTitle"/>
          </p:nvPr>
        </p:nvSpPr>
        <p:spPr>
          <a:xfrm>
            <a:off x="1004465" y="2777895"/>
            <a:ext cx="7525500" cy="1128300"/>
          </a:xfrm>
          <a:prstGeom prst="rect">
            <a:avLst/>
          </a:prstGeom>
        </p:spPr>
        <p:txBody>
          <a:bodyPr anchorCtr="0" anchor="t" bIns="190075" lIns="190075" spcFirstLastPara="1" rIns="190075" wrap="square" tIns="190075">
            <a:no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342" name="Google Shape;342;p27"/>
          <p:cNvSpPr txBox="1"/>
          <p:nvPr>
            <p:ph idx="4" type="subTitle"/>
          </p:nvPr>
        </p:nvSpPr>
        <p:spPr>
          <a:xfrm>
            <a:off x="10494750" y="2777895"/>
            <a:ext cx="7525500" cy="1128300"/>
          </a:xfrm>
          <a:prstGeom prst="rect">
            <a:avLst/>
          </a:prstGeom>
        </p:spPr>
        <p:txBody>
          <a:bodyPr anchorCtr="0" anchor="t" bIns="190075" lIns="190075" spcFirstLastPara="1" rIns="190075" wrap="square" tIns="190075">
            <a:no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ig ideas">
  <p:cSld name="CUSTOM_2_2">
    <p:spTree>
      <p:nvGrpSpPr>
        <p:cNvPr id="343" name="Shape 343"/>
        <p:cNvGrpSpPr/>
        <p:nvPr/>
      </p:nvGrpSpPr>
      <p:grpSpPr>
        <a:xfrm>
          <a:off x="0" y="0"/>
          <a:ext cx="0" cy="0"/>
          <a:chOff x="0" y="0"/>
          <a:chExt cx="0" cy="0"/>
        </a:xfrm>
      </p:grpSpPr>
      <p:sp>
        <p:nvSpPr>
          <p:cNvPr id="344" name="Google Shape;344;p28"/>
          <p:cNvSpPr txBox="1"/>
          <p:nvPr>
            <p:ph idx="12" type="sldNum"/>
          </p:nvPr>
        </p:nvSpPr>
        <p:spPr>
          <a:xfrm>
            <a:off x="17614169" y="9694885"/>
            <a:ext cx="1140600" cy="818400"/>
          </a:xfrm>
          <a:prstGeom prst="rect">
            <a:avLst/>
          </a:prstGeom>
        </p:spPr>
        <p:txBody>
          <a:bodyPr anchorCtr="0" anchor="t" bIns="190075" lIns="190075" spcFirstLastPara="1" rIns="190075" wrap="square" tIns="19007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
        <p:nvSpPr>
          <p:cNvPr id="345" name="Google Shape;345;p28"/>
          <p:cNvSpPr txBox="1"/>
          <p:nvPr>
            <p:ph idx="1" type="body"/>
          </p:nvPr>
        </p:nvSpPr>
        <p:spPr>
          <a:xfrm>
            <a:off x="1004517" y="5026012"/>
            <a:ext cx="5105100" cy="4934700"/>
          </a:xfrm>
          <a:prstGeom prst="rect">
            <a:avLst/>
          </a:prstGeom>
        </p:spPr>
        <p:txBody>
          <a:bodyPr anchorCtr="0" anchor="t" bIns="190075" lIns="190075" spcFirstLastPara="1" rIns="190075" wrap="square" tIns="190075">
            <a:noAutofit/>
          </a:bodyPr>
          <a:lstStyle>
            <a:lvl1pPr indent="-349250" lvl="0" marL="457200">
              <a:spcBef>
                <a:spcPts val="0"/>
              </a:spcBef>
              <a:spcAft>
                <a:spcPts val="0"/>
              </a:spcAft>
              <a:buSzPts val="1900"/>
              <a:buChar char="●"/>
              <a:defRPr/>
            </a:lvl1pPr>
            <a:lvl2pPr indent="-349250" lvl="1" marL="914400">
              <a:spcBef>
                <a:spcPts val="0"/>
              </a:spcBef>
              <a:spcAft>
                <a:spcPts val="0"/>
              </a:spcAft>
              <a:buSzPts val="1900"/>
              <a:buChar char="○"/>
              <a:defRPr/>
            </a:lvl2pPr>
            <a:lvl3pPr indent="-349250" lvl="2" marL="1371600">
              <a:spcBef>
                <a:spcPts val="0"/>
              </a:spcBef>
              <a:spcAft>
                <a:spcPts val="0"/>
              </a:spcAft>
              <a:buSzPts val="1900"/>
              <a:buChar char="■"/>
              <a:defRPr/>
            </a:lvl3pPr>
            <a:lvl4pPr indent="-349250" lvl="3" marL="1828800">
              <a:spcBef>
                <a:spcPts val="0"/>
              </a:spcBef>
              <a:spcAft>
                <a:spcPts val="0"/>
              </a:spcAft>
              <a:buSzPts val="1900"/>
              <a:buChar char="●"/>
              <a:defRPr/>
            </a:lvl4pPr>
            <a:lvl5pPr indent="-349250" lvl="4" marL="2286000">
              <a:spcBef>
                <a:spcPts val="0"/>
              </a:spcBef>
              <a:spcAft>
                <a:spcPts val="0"/>
              </a:spcAft>
              <a:buSzPts val="1900"/>
              <a:buChar char="○"/>
              <a:defRPr/>
            </a:lvl5pPr>
            <a:lvl6pPr indent="-349250" lvl="5" marL="2743200">
              <a:spcBef>
                <a:spcPts val="0"/>
              </a:spcBef>
              <a:spcAft>
                <a:spcPts val="0"/>
              </a:spcAft>
              <a:buSzPts val="1900"/>
              <a:buChar char="■"/>
              <a:defRPr/>
            </a:lvl6pPr>
            <a:lvl7pPr indent="-349250" lvl="6" marL="3200400">
              <a:spcBef>
                <a:spcPts val="0"/>
              </a:spcBef>
              <a:spcAft>
                <a:spcPts val="0"/>
              </a:spcAft>
              <a:buSzPts val="1900"/>
              <a:buChar char="●"/>
              <a:defRPr/>
            </a:lvl7pPr>
            <a:lvl8pPr indent="-349250" lvl="7" marL="3657600">
              <a:spcBef>
                <a:spcPts val="0"/>
              </a:spcBef>
              <a:spcAft>
                <a:spcPts val="0"/>
              </a:spcAft>
              <a:buSzPts val="1900"/>
              <a:buChar char="○"/>
              <a:defRPr/>
            </a:lvl8pPr>
            <a:lvl9pPr indent="-349250" lvl="8" marL="4114800">
              <a:spcBef>
                <a:spcPts val="0"/>
              </a:spcBef>
              <a:spcAft>
                <a:spcPts val="0"/>
              </a:spcAft>
              <a:buSzPts val="1900"/>
              <a:buChar char="■"/>
              <a:defRPr/>
            </a:lvl9pPr>
          </a:lstStyle>
          <a:p/>
        </p:txBody>
      </p:sp>
      <p:sp>
        <p:nvSpPr>
          <p:cNvPr id="346" name="Google Shape;346;p28"/>
          <p:cNvSpPr txBox="1"/>
          <p:nvPr>
            <p:ph idx="2" type="body"/>
          </p:nvPr>
        </p:nvSpPr>
        <p:spPr>
          <a:xfrm>
            <a:off x="6959892" y="5026012"/>
            <a:ext cx="5105100" cy="4934700"/>
          </a:xfrm>
          <a:prstGeom prst="rect">
            <a:avLst/>
          </a:prstGeom>
        </p:spPr>
        <p:txBody>
          <a:bodyPr anchorCtr="0" anchor="t" bIns="190075" lIns="190075" spcFirstLastPara="1" rIns="190075" wrap="square" tIns="190075">
            <a:noAutofit/>
          </a:bodyPr>
          <a:lstStyle>
            <a:lvl1pPr indent="-349250" lvl="0" marL="457200">
              <a:spcBef>
                <a:spcPts val="0"/>
              </a:spcBef>
              <a:spcAft>
                <a:spcPts val="0"/>
              </a:spcAft>
              <a:buSzPts val="1900"/>
              <a:buChar char="●"/>
              <a:defRPr/>
            </a:lvl1pPr>
            <a:lvl2pPr indent="-349250" lvl="1" marL="914400">
              <a:spcBef>
                <a:spcPts val="0"/>
              </a:spcBef>
              <a:spcAft>
                <a:spcPts val="0"/>
              </a:spcAft>
              <a:buSzPts val="1900"/>
              <a:buChar char="○"/>
              <a:defRPr/>
            </a:lvl2pPr>
            <a:lvl3pPr indent="-349250" lvl="2" marL="1371600">
              <a:spcBef>
                <a:spcPts val="0"/>
              </a:spcBef>
              <a:spcAft>
                <a:spcPts val="0"/>
              </a:spcAft>
              <a:buSzPts val="1900"/>
              <a:buChar char="■"/>
              <a:defRPr/>
            </a:lvl3pPr>
            <a:lvl4pPr indent="-349250" lvl="3" marL="1828800">
              <a:spcBef>
                <a:spcPts val="0"/>
              </a:spcBef>
              <a:spcAft>
                <a:spcPts val="0"/>
              </a:spcAft>
              <a:buSzPts val="1900"/>
              <a:buChar char="●"/>
              <a:defRPr/>
            </a:lvl4pPr>
            <a:lvl5pPr indent="-349250" lvl="4" marL="2286000">
              <a:spcBef>
                <a:spcPts val="0"/>
              </a:spcBef>
              <a:spcAft>
                <a:spcPts val="0"/>
              </a:spcAft>
              <a:buSzPts val="1900"/>
              <a:buChar char="○"/>
              <a:defRPr/>
            </a:lvl5pPr>
            <a:lvl6pPr indent="-349250" lvl="5" marL="2743200">
              <a:spcBef>
                <a:spcPts val="0"/>
              </a:spcBef>
              <a:spcAft>
                <a:spcPts val="0"/>
              </a:spcAft>
              <a:buSzPts val="1900"/>
              <a:buChar char="■"/>
              <a:defRPr/>
            </a:lvl6pPr>
            <a:lvl7pPr indent="-349250" lvl="6" marL="3200400">
              <a:spcBef>
                <a:spcPts val="0"/>
              </a:spcBef>
              <a:spcAft>
                <a:spcPts val="0"/>
              </a:spcAft>
              <a:buSzPts val="1900"/>
              <a:buChar char="●"/>
              <a:defRPr/>
            </a:lvl7pPr>
            <a:lvl8pPr indent="-349250" lvl="7" marL="3657600">
              <a:spcBef>
                <a:spcPts val="0"/>
              </a:spcBef>
              <a:spcAft>
                <a:spcPts val="0"/>
              </a:spcAft>
              <a:buSzPts val="1900"/>
              <a:buChar char="○"/>
              <a:defRPr/>
            </a:lvl8pPr>
            <a:lvl9pPr indent="-349250" lvl="8" marL="4114800">
              <a:spcBef>
                <a:spcPts val="0"/>
              </a:spcBef>
              <a:spcAft>
                <a:spcPts val="0"/>
              </a:spcAft>
              <a:buSzPts val="1900"/>
              <a:buChar char="■"/>
              <a:defRPr/>
            </a:lvl9pPr>
          </a:lstStyle>
          <a:p/>
        </p:txBody>
      </p:sp>
      <p:sp>
        <p:nvSpPr>
          <p:cNvPr id="347" name="Google Shape;347;p28"/>
          <p:cNvSpPr txBox="1"/>
          <p:nvPr>
            <p:ph idx="3" type="body"/>
          </p:nvPr>
        </p:nvSpPr>
        <p:spPr>
          <a:xfrm>
            <a:off x="12915268" y="5026012"/>
            <a:ext cx="5105100" cy="4934700"/>
          </a:xfrm>
          <a:prstGeom prst="rect">
            <a:avLst/>
          </a:prstGeom>
        </p:spPr>
        <p:txBody>
          <a:bodyPr anchorCtr="0" anchor="t" bIns="190075" lIns="190075" spcFirstLastPara="1" rIns="190075" wrap="square" tIns="190075">
            <a:noAutofit/>
          </a:bodyPr>
          <a:lstStyle>
            <a:lvl1pPr indent="-349250" lvl="0" marL="457200">
              <a:spcBef>
                <a:spcPts val="0"/>
              </a:spcBef>
              <a:spcAft>
                <a:spcPts val="0"/>
              </a:spcAft>
              <a:buSzPts val="1900"/>
              <a:buChar char="●"/>
              <a:defRPr/>
            </a:lvl1pPr>
            <a:lvl2pPr indent="-349250" lvl="1" marL="914400">
              <a:spcBef>
                <a:spcPts val="0"/>
              </a:spcBef>
              <a:spcAft>
                <a:spcPts val="0"/>
              </a:spcAft>
              <a:buSzPts val="1900"/>
              <a:buChar char="○"/>
              <a:defRPr/>
            </a:lvl2pPr>
            <a:lvl3pPr indent="-349250" lvl="2" marL="1371600">
              <a:spcBef>
                <a:spcPts val="0"/>
              </a:spcBef>
              <a:spcAft>
                <a:spcPts val="0"/>
              </a:spcAft>
              <a:buSzPts val="1900"/>
              <a:buChar char="■"/>
              <a:defRPr/>
            </a:lvl3pPr>
            <a:lvl4pPr indent="-349250" lvl="3" marL="1828800">
              <a:spcBef>
                <a:spcPts val="0"/>
              </a:spcBef>
              <a:spcAft>
                <a:spcPts val="0"/>
              </a:spcAft>
              <a:buSzPts val="1900"/>
              <a:buChar char="●"/>
              <a:defRPr/>
            </a:lvl4pPr>
            <a:lvl5pPr indent="-349250" lvl="4" marL="2286000">
              <a:spcBef>
                <a:spcPts val="0"/>
              </a:spcBef>
              <a:spcAft>
                <a:spcPts val="0"/>
              </a:spcAft>
              <a:buSzPts val="1900"/>
              <a:buChar char="○"/>
              <a:defRPr/>
            </a:lvl5pPr>
            <a:lvl6pPr indent="-349250" lvl="5" marL="2743200">
              <a:spcBef>
                <a:spcPts val="0"/>
              </a:spcBef>
              <a:spcAft>
                <a:spcPts val="0"/>
              </a:spcAft>
              <a:buSzPts val="1900"/>
              <a:buChar char="■"/>
              <a:defRPr/>
            </a:lvl6pPr>
            <a:lvl7pPr indent="-349250" lvl="6" marL="3200400">
              <a:spcBef>
                <a:spcPts val="0"/>
              </a:spcBef>
              <a:spcAft>
                <a:spcPts val="0"/>
              </a:spcAft>
              <a:buSzPts val="1900"/>
              <a:buChar char="●"/>
              <a:defRPr/>
            </a:lvl7pPr>
            <a:lvl8pPr indent="-349250" lvl="7" marL="3657600">
              <a:spcBef>
                <a:spcPts val="0"/>
              </a:spcBef>
              <a:spcAft>
                <a:spcPts val="0"/>
              </a:spcAft>
              <a:buSzPts val="1900"/>
              <a:buChar char="○"/>
              <a:defRPr/>
            </a:lvl8pPr>
            <a:lvl9pPr indent="-349250" lvl="8" marL="4114800">
              <a:spcBef>
                <a:spcPts val="0"/>
              </a:spcBef>
              <a:spcAft>
                <a:spcPts val="0"/>
              </a:spcAft>
              <a:buSzPts val="1900"/>
              <a:buChar char="■"/>
              <a:defRPr/>
            </a:lvl9pPr>
          </a:lstStyle>
          <a:p/>
        </p:txBody>
      </p:sp>
      <p:sp>
        <p:nvSpPr>
          <p:cNvPr id="348" name="Google Shape;348;p28"/>
          <p:cNvSpPr txBox="1"/>
          <p:nvPr>
            <p:ph type="title"/>
          </p:nvPr>
        </p:nvSpPr>
        <p:spPr>
          <a:xfrm>
            <a:off x="1004517" y="935608"/>
            <a:ext cx="17015700" cy="1576200"/>
          </a:xfrm>
          <a:prstGeom prst="rect">
            <a:avLst/>
          </a:prstGeom>
        </p:spPr>
        <p:txBody>
          <a:bodyPr anchorCtr="0" anchor="ctr" bIns="190075" lIns="190075" spcFirstLastPara="1" rIns="190075" wrap="square" tIns="190075">
            <a:noAutofit/>
          </a:bodyPr>
          <a:lstStyle>
            <a:lvl1pPr lvl="0">
              <a:spcBef>
                <a:spcPts val="0"/>
              </a:spcBef>
              <a:spcAft>
                <a:spcPts val="0"/>
              </a:spcAft>
              <a:buSzPts val="6200"/>
              <a:buNone/>
              <a:defRPr/>
            </a:lvl1pPr>
            <a:lvl2pPr lvl="1">
              <a:spcBef>
                <a:spcPts val="0"/>
              </a:spcBef>
              <a:spcAft>
                <a:spcPts val="0"/>
              </a:spcAft>
              <a:buSzPts val="6200"/>
              <a:buNone/>
              <a:defRPr/>
            </a:lvl2pPr>
            <a:lvl3pPr lvl="2">
              <a:spcBef>
                <a:spcPts val="0"/>
              </a:spcBef>
              <a:spcAft>
                <a:spcPts val="0"/>
              </a:spcAft>
              <a:buSzPts val="6200"/>
              <a:buNone/>
              <a:defRPr/>
            </a:lvl3pPr>
            <a:lvl4pPr lvl="3">
              <a:spcBef>
                <a:spcPts val="0"/>
              </a:spcBef>
              <a:spcAft>
                <a:spcPts val="0"/>
              </a:spcAft>
              <a:buSzPts val="6200"/>
              <a:buNone/>
              <a:defRPr/>
            </a:lvl4pPr>
            <a:lvl5pPr lvl="4">
              <a:spcBef>
                <a:spcPts val="0"/>
              </a:spcBef>
              <a:spcAft>
                <a:spcPts val="0"/>
              </a:spcAft>
              <a:buSzPts val="6200"/>
              <a:buNone/>
              <a:defRPr/>
            </a:lvl5pPr>
            <a:lvl6pPr lvl="5">
              <a:spcBef>
                <a:spcPts val="0"/>
              </a:spcBef>
              <a:spcAft>
                <a:spcPts val="0"/>
              </a:spcAft>
              <a:buSzPts val="6200"/>
              <a:buNone/>
              <a:defRPr/>
            </a:lvl6pPr>
            <a:lvl7pPr lvl="6">
              <a:spcBef>
                <a:spcPts val="0"/>
              </a:spcBef>
              <a:spcAft>
                <a:spcPts val="0"/>
              </a:spcAft>
              <a:buSzPts val="6200"/>
              <a:buNone/>
              <a:defRPr/>
            </a:lvl7pPr>
            <a:lvl8pPr lvl="7">
              <a:spcBef>
                <a:spcPts val="0"/>
              </a:spcBef>
              <a:spcAft>
                <a:spcPts val="0"/>
              </a:spcAft>
              <a:buSzPts val="6200"/>
              <a:buNone/>
              <a:defRPr/>
            </a:lvl8pPr>
            <a:lvl9pPr lvl="8">
              <a:spcBef>
                <a:spcPts val="0"/>
              </a:spcBef>
              <a:spcAft>
                <a:spcPts val="0"/>
              </a:spcAft>
              <a:buSzPts val="6200"/>
              <a:buNone/>
              <a:defRPr/>
            </a:lvl9pPr>
          </a:lstStyle>
          <a:p/>
        </p:txBody>
      </p:sp>
      <p:sp>
        <p:nvSpPr>
          <p:cNvPr id="349" name="Google Shape;349;p28"/>
          <p:cNvSpPr txBox="1"/>
          <p:nvPr>
            <p:ph idx="4" type="subTitle"/>
          </p:nvPr>
        </p:nvSpPr>
        <p:spPr>
          <a:xfrm>
            <a:off x="1004517" y="2777872"/>
            <a:ext cx="5105100" cy="1618500"/>
          </a:xfrm>
          <a:prstGeom prst="rect">
            <a:avLst/>
          </a:prstGeom>
        </p:spPr>
        <p:txBody>
          <a:bodyPr anchorCtr="0" anchor="t" bIns="190075" lIns="190075" spcFirstLastPara="1" rIns="190075" wrap="square" tIns="190075">
            <a:no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350" name="Google Shape;350;p28"/>
          <p:cNvSpPr txBox="1"/>
          <p:nvPr>
            <p:ph idx="5" type="subTitle"/>
          </p:nvPr>
        </p:nvSpPr>
        <p:spPr>
          <a:xfrm>
            <a:off x="6959892" y="2777872"/>
            <a:ext cx="5105100" cy="1618500"/>
          </a:xfrm>
          <a:prstGeom prst="rect">
            <a:avLst/>
          </a:prstGeom>
        </p:spPr>
        <p:txBody>
          <a:bodyPr anchorCtr="0" anchor="t" bIns="190075" lIns="190075" spcFirstLastPara="1" rIns="190075" wrap="square" tIns="190075">
            <a:no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351" name="Google Shape;351;p28"/>
          <p:cNvSpPr txBox="1"/>
          <p:nvPr>
            <p:ph idx="6" type="subTitle"/>
          </p:nvPr>
        </p:nvSpPr>
        <p:spPr>
          <a:xfrm>
            <a:off x="12915268" y="2777872"/>
            <a:ext cx="5105100" cy="1618500"/>
          </a:xfrm>
          <a:prstGeom prst="rect">
            <a:avLst/>
          </a:prstGeom>
        </p:spPr>
        <p:txBody>
          <a:bodyPr anchorCtr="0" anchor="t" bIns="190075" lIns="190075" spcFirstLastPara="1" rIns="190075" wrap="square" tIns="190075">
            <a:no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ig ideas">
  <p:cSld name="CUSTOM_3_1">
    <p:spTree>
      <p:nvGrpSpPr>
        <p:cNvPr id="352" name="Shape 352"/>
        <p:cNvGrpSpPr/>
        <p:nvPr/>
      </p:nvGrpSpPr>
      <p:grpSpPr>
        <a:xfrm>
          <a:off x="0" y="0"/>
          <a:ext cx="0" cy="0"/>
          <a:chOff x="0" y="0"/>
          <a:chExt cx="0" cy="0"/>
        </a:xfrm>
      </p:grpSpPr>
      <p:sp>
        <p:nvSpPr>
          <p:cNvPr id="353" name="Google Shape;353;p29"/>
          <p:cNvSpPr txBox="1"/>
          <p:nvPr>
            <p:ph idx="12" type="sldNum"/>
          </p:nvPr>
        </p:nvSpPr>
        <p:spPr>
          <a:xfrm>
            <a:off x="17614169" y="9694885"/>
            <a:ext cx="1140600" cy="818400"/>
          </a:xfrm>
          <a:prstGeom prst="rect">
            <a:avLst/>
          </a:prstGeom>
        </p:spPr>
        <p:txBody>
          <a:bodyPr anchorCtr="0" anchor="t" bIns="190075" lIns="190075" spcFirstLastPara="1" rIns="190075" wrap="square" tIns="19007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
        <p:nvSpPr>
          <p:cNvPr id="354" name="Google Shape;354;p29"/>
          <p:cNvSpPr txBox="1"/>
          <p:nvPr>
            <p:ph idx="1" type="body"/>
          </p:nvPr>
        </p:nvSpPr>
        <p:spPr>
          <a:xfrm>
            <a:off x="762418" y="3657176"/>
            <a:ext cx="7980300" cy="2367000"/>
          </a:xfrm>
          <a:prstGeom prst="rect">
            <a:avLst/>
          </a:prstGeom>
        </p:spPr>
        <p:txBody>
          <a:bodyPr anchorCtr="0" anchor="t" bIns="190075" lIns="190075" spcFirstLastPara="1" rIns="190075" wrap="square" tIns="190075">
            <a:noAutofit/>
          </a:bodyPr>
          <a:lstStyle>
            <a:lvl1pPr indent="-412750" lvl="0" marL="457200">
              <a:spcBef>
                <a:spcPts val="0"/>
              </a:spcBef>
              <a:spcAft>
                <a:spcPts val="0"/>
              </a:spcAft>
              <a:buSzPts val="2900"/>
              <a:buChar char="●"/>
              <a:defRPr sz="2900"/>
            </a:lvl1pPr>
            <a:lvl2pPr indent="-349250" lvl="1" marL="914400">
              <a:spcBef>
                <a:spcPts val="0"/>
              </a:spcBef>
              <a:spcAft>
                <a:spcPts val="0"/>
              </a:spcAft>
              <a:buSzPts val="1900"/>
              <a:buChar char="○"/>
              <a:defRPr/>
            </a:lvl2pPr>
            <a:lvl3pPr indent="-349250" lvl="2" marL="1371600">
              <a:spcBef>
                <a:spcPts val="0"/>
              </a:spcBef>
              <a:spcAft>
                <a:spcPts val="0"/>
              </a:spcAft>
              <a:buSzPts val="1900"/>
              <a:buChar char="■"/>
              <a:defRPr/>
            </a:lvl3pPr>
            <a:lvl4pPr indent="-349250" lvl="3" marL="1828800">
              <a:spcBef>
                <a:spcPts val="0"/>
              </a:spcBef>
              <a:spcAft>
                <a:spcPts val="0"/>
              </a:spcAft>
              <a:buSzPts val="1900"/>
              <a:buChar char="●"/>
              <a:defRPr/>
            </a:lvl4pPr>
            <a:lvl5pPr indent="-349250" lvl="4" marL="2286000">
              <a:spcBef>
                <a:spcPts val="0"/>
              </a:spcBef>
              <a:spcAft>
                <a:spcPts val="0"/>
              </a:spcAft>
              <a:buSzPts val="1900"/>
              <a:buChar char="○"/>
              <a:defRPr/>
            </a:lvl5pPr>
            <a:lvl6pPr indent="-349250" lvl="5" marL="2743200">
              <a:spcBef>
                <a:spcPts val="0"/>
              </a:spcBef>
              <a:spcAft>
                <a:spcPts val="0"/>
              </a:spcAft>
              <a:buSzPts val="1900"/>
              <a:buChar char="■"/>
              <a:defRPr/>
            </a:lvl6pPr>
            <a:lvl7pPr indent="-349250" lvl="6" marL="3200400">
              <a:spcBef>
                <a:spcPts val="0"/>
              </a:spcBef>
              <a:spcAft>
                <a:spcPts val="0"/>
              </a:spcAft>
              <a:buSzPts val="1900"/>
              <a:buChar char="●"/>
              <a:defRPr/>
            </a:lvl7pPr>
            <a:lvl8pPr indent="-349250" lvl="7" marL="3657600">
              <a:spcBef>
                <a:spcPts val="0"/>
              </a:spcBef>
              <a:spcAft>
                <a:spcPts val="0"/>
              </a:spcAft>
              <a:buSzPts val="1900"/>
              <a:buChar char="○"/>
              <a:defRPr/>
            </a:lvl8pPr>
            <a:lvl9pPr indent="-349250" lvl="8" marL="4114800">
              <a:spcBef>
                <a:spcPts val="0"/>
              </a:spcBef>
              <a:spcAft>
                <a:spcPts val="0"/>
              </a:spcAft>
              <a:buSzPts val="1900"/>
              <a:buChar char="■"/>
              <a:defRPr/>
            </a:lvl9pPr>
          </a:lstStyle>
          <a:p/>
        </p:txBody>
      </p:sp>
      <p:sp>
        <p:nvSpPr>
          <p:cNvPr id="355" name="Google Shape;355;p29"/>
          <p:cNvSpPr txBox="1"/>
          <p:nvPr>
            <p:ph idx="2" type="body"/>
          </p:nvPr>
        </p:nvSpPr>
        <p:spPr>
          <a:xfrm>
            <a:off x="10267568" y="3657176"/>
            <a:ext cx="7980300" cy="2367000"/>
          </a:xfrm>
          <a:prstGeom prst="rect">
            <a:avLst/>
          </a:prstGeom>
        </p:spPr>
        <p:txBody>
          <a:bodyPr anchorCtr="0" anchor="t" bIns="190075" lIns="190075" spcFirstLastPara="1" rIns="190075" wrap="square" tIns="190075">
            <a:noAutofit/>
          </a:bodyPr>
          <a:lstStyle>
            <a:lvl1pPr indent="-412750" lvl="0" marL="457200">
              <a:spcBef>
                <a:spcPts val="0"/>
              </a:spcBef>
              <a:spcAft>
                <a:spcPts val="0"/>
              </a:spcAft>
              <a:buSzPts val="2900"/>
              <a:buChar char="●"/>
              <a:defRPr sz="2900"/>
            </a:lvl1pPr>
            <a:lvl2pPr indent="-349250" lvl="1" marL="914400">
              <a:spcBef>
                <a:spcPts val="0"/>
              </a:spcBef>
              <a:spcAft>
                <a:spcPts val="0"/>
              </a:spcAft>
              <a:buSzPts val="1900"/>
              <a:buChar char="○"/>
              <a:defRPr/>
            </a:lvl2pPr>
            <a:lvl3pPr indent="-349250" lvl="2" marL="1371600">
              <a:spcBef>
                <a:spcPts val="0"/>
              </a:spcBef>
              <a:spcAft>
                <a:spcPts val="0"/>
              </a:spcAft>
              <a:buSzPts val="1900"/>
              <a:buChar char="■"/>
              <a:defRPr/>
            </a:lvl3pPr>
            <a:lvl4pPr indent="-349250" lvl="3" marL="1828800">
              <a:spcBef>
                <a:spcPts val="0"/>
              </a:spcBef>
              <a:spcAft>
                <a:spcPts val="0"/>
              </a:spcAft>
              <a:buSzPts val="1900"/>
              <a:buChar char="●"/>
              <a:defRPr/>
            </a:lvl4pPr>
            <a:lvl5pPr indent="-349250" lvl="4" marL="2286000">
              <a:spcBef>
                <a:spcPts val="0"/>
              </a:spcBef>
              <a:spcAft>
                <a:spcPts val="0"/>
              </a:spcAft>
              <a:buSzPts val="1900"/>
              <a:buChar char="○"/>
              <a:defRPr/>
            </a:lvl5pPr>
            <a:lvl6pPr indent="-349250" lvl="5" marL="2743200">
              <a:spcBef>
                <a:spcPts val="0"/>
              </a:spcBef>
              <a:spcAft>
                <a:spcPts val="0"/>
              </a:spcAft>
              <a:buSzPts val="1900"/>
              <a:buChar char="■"/>
              <a:defRPr/>
            </a:lvl6pPr>
            <a:lvl7pPr indent="-349250" lvl="6" marL="3200400">
              <a:spcBef>
                <a:spcPts val="0"/>
              </a:spcBef>
              <a:spcAft>
                <a:spcPts val="0"/>
              </a:spcAft>
              <a:buSzPts val="1900"/>
              <a:buChar char="●"/>
              <a:defRPr/>
            </a:lvl7pPr>
            <a:lvl8pPr indent="-349250" lvl="7" marL="3657600">
              <a:spcBef>
                <a:spcPts val="0"/>
              </a:spcBef>
              <a:spcAft>
                <a:spcPts val="0"/>
              </a:spcAft>
              <a:buSzPts val="1900"/>
              <a:buChar char="○"/>
              <a:defRPr/>
            </a:lvl8pPr>
            <a:lvl9pPr indent="-349250" lvl="8" marL="4114800">
              <a:spcBef>
                <a:spcPts val="0"/>
              </a:spcBef>
              <a:spcAft>
                <a:spcPts val="0"/>
              </a:spcAft>
              <a:buSzPts val="1900"/>
              <a:buChar char="■"/>
              <a:defRPr/>
            </a:lvl9pPr>
          </a:lstStyle>
          <a:p/>
        </p:txBody>
      </p:sp>
      <p:sp>
        <p:nvSpPr>
          <p:cNvPr id="356" name="Google Shape;356;p29"/>
          <p:cNvSpPr txBox="1"/>
          <p:nvPr>
            <p:ph idx="3" type="body"/>
          </p:nvPr>
        </p:nvSpPr>
        <p:spPr>
          <a:xfrm>
            <a:off x="762470" y="7585432"/>
            <a:ext cx="7980300" cy="2367000"/>
          </a:xfrm>
          <a:prstGeom prst="rect">
            <a:avLst/>
          </a:prstGeom>
        </p:spPr>
        <p:txBody>
          <a:bodyPr anchorCtr="0" anchor="t" bIns="190075" lIns="190075" spcFirstLastPara="1" rIns="190075" wrap="square" tIns="190075">
            <a:noAutofit/>
          </a:bodyPr>
          <a:lstStyle>
            <a:lvl1pPr indent="-412750" lvl="0" marL="457200">
              <a:spcBef>
                <a:spcPts val="0"/>
              </a:spcBef>
              <a:spcAft>
                <a:spcPts val="0"/>
              </a:spcAft>
              <a:buSzPts val="2900"/>
              <a:buChar char="●"/>
              <a:defRPr sz="2900"/>
            </a:lvl1pPr>
            <a:lvl2pPr indent="-349250" lvl="1" marL="914400">
              <a:spcBef>
                <a:spcPts val="0"/>
              </a:spcBef>
              <a:spcAft>
                <a:spcPts val="0"/>
              </a:spcAft>
              <a:buSzPts val="1900"/>
              <a:buChar char="○"/>
              <a:defRPr/>
            </a:lvl2pPr>
            <a:lvl3pPr indent="-349250" lvl="2" marL="1371600">
              <a:spcBef>
                <a:spcPts val="0"/>
              </a:spcBef>
              <a:spcAft>
                <a:spcPts val="0"/>
              </a:spcAft>
              <a:buSzPts val="1900"/>
              <a:buChar char="■"/>
              <a:defRPr/>
            </a:lvl3pPr>
            <a:lvl4pPr indent="-349250" lvl="3" marL="1828800">
              <a:spcBef>
                <a:spcPts val="0"/>
              </a:spcBef>
              <a:spcAft>
                <a:spcPts val="0"/>
              </a:spcAft>
              <a:buSzPts val="1900"/>
              <a:buChar char="●"/>
              <a:defRPr/>
            </a:lvl4pPr>
            <a:lvl5pPr indent="-349250" lvl="4" marL="2286000">
              <a:spcBef>
                <a:spcPts val="0"/>
              </a:spcBef>
              <a:spcAft>
                <a:spcPts val="0"/>
              </a:spcAft>
              <a:buSzPts val="1900"/>
              <a:buChar char="○"/>
              <a:defRPr/>
            </a:lvl5pPr>
            <a:lvl6pPr indent="-349250" lvl="5" marL="2743200">
              <a:spcBef>
                <a:spcPts val="0"/>
              </a:spcBef>
              <a:spcAft>
                <a:spcPts val="0"/>
              </a:spcAft>
              <a:buSzPts val="1900"/>
              <a:buChar char="■"/>
              <a:defRPr/>
            </a:lvl6pPr>
            <a:lvl7pPr indent="-349250" lvl="6" marL="3200400">
              <a:spcBef>
                <a:spcPts val="0"/>
              </a:spcBef>
              <a:spcAft>
                <a:spcPts val="0"/>
              </a:spcAft>
              <a:buSzPts val="1900"/>
              <a:buChar char="●"/>
              <a:defRPr/>
            </a:lvl7pPr>
            <a:lvl8pPr indent="-349250" lvl="7" marL="3657600">
              <a:spcBef>
                <a:spcPts val="0"/>
              </a:spcBef>
              <a:spcAft>
                <a:spcPts val="0"/>
              </a:spcAft>
              <a:buSzPts val="1900"/>
              <a:buChar char="○"/>
              <a:defRPr/>
            </a:lvl8pPr>
            <a:lvl9pPr indent="-349250" lvl="8" marL="4114800">
              <a:spcBef>
                <a:spcPts val="0"/>
              </a:spcBef>
              <a:spcAft>
                <a:spcPts val="0"/>
              </a:spcAft>
              <a:buSzPts val="1900"/>
              <a:buChar char="■"/>
              <a:defRPr/>
            </a:lvl9pPr>
          </a:lstStyle>
          <a:p/>
        </p:txBody>
      </p:sp>
      <p:sp>
        <p:nvSpPr>
          <p:cNvPr id="357" name="Google Shape;357;p29"/>
          <p:cNvSpPr txBox="1"/>
          <p:nvPr>
            <p:ph idx="4" type="body"/>
          </p:nvPr>
        </p:nvSpPr>
        <p:spPr>
          <a:xfrm>
            <a:off x="10267620" y="7585432"/>
            <a:ext cx="7980300" cy="2367000"/>
          </a:xfrm>
          <a:prstGeom prst="rect">
            <a:avLst/>
          </a:prstGeom>
        </p:spPr>
        <p:txBody>
          <a:bodyPr anchorCtr="0" anchor="t" bIns="190075" lIns="190075" spcFirstLastPara="1" rIns="190075" wrap="square" tIns="190075">
            <a:noAutofit/>
          </a:bodyPr>
          <a:lstStyle>
            <a:lvl1pPr indent="-412750" lvl="0" marL="457200">
              <a:spcBef>
                <a:spcPts val="0"/>
              </a:spcBef>
              <a:spcAft>
                <a:spcPts val="0"/>
              </a:spcAft>
              <a:buSzPts val="2900"/>
              <a:buChar char="●"/>
              <a:defRPr sz="2900"/>
            </a:lvl1pPr>
            <a:lvl2pPr indent="-349250" lvl="1" marL="914400">
              <a:spcBef>
                <a:spcPts val="0"/>
              </a:spcBef>
              <a:spcAft>
                <a:spcPts val="0"/>
              </a:spcAft>
              <a:buSzPts val="1900"/>
              <a:buChar char="○"/>
              <a:defRPr/>
            </a:lvl2pPr>
            <a:lvl3pPr indent="-349250" lvl="2" marL="1371600">
              <a:spcBef>
                <a:spcPts val="0"/>
              </a:spcBef>
              <a:spcAft>
                <a:spcPts val="0"/>
              </a:spcAft>
              <a:buSzPts val="1900"/>
              <a:buChar char="■"/>
              <a:defRPr/>
            </a:lvl3pPr>
            <a:lvl4pPr indent="-349250" lvl="3" marL="1828800">
              <a:spcBef>
                <a:spcPts val="0"/>
              </a:spcBef>
              <a:spcAft>
                <a:spcPts val="0"/>
              </a:spcAft>
              <a:buSzPts val="1900"/>
              <a:buChar char="●"/>
              <a:defRPr/>
            </a:lvl4pPr>
            <a:lvl5pPr indent="-349250" lvl="4" marL="2286000">
              <a:spcBef>
                <a:spcPts val="0"/>
              </a:spcBef>
              <a:spcAft>
                <a:spcPts val="0"/>
              </a:spcAft>
              <a:buSzPts val="1900"/>
              <a:buChar char="○"/>
              <a:defRPr/>
            </a:lvl5pPr>
            <a:lvl6pPr indent="-349250" lvl="5" marL="2743200">
              <a:spcBef>
                <a:spcPts val="0"/>
              </a:spcBef>
              <a:spcAft>
                <a:spcPts val="0"/>
              </a:spcAft>
              <a:buSzPts val="1900"/>
              <a:buChar char="■"/>
              <a:defRPr/>
            </a:lvl6pPr>
            <a:lvl7pPr indent="-349250" lvl="6" marL="3200400">
              <a:spcBef>
                <a:spcPts val="0"/>
              </a:spcBef>
              <a:spcAft>
                <a:spcPts val="0"/>
              </a:spcAft>
              <a:buSzPts val="1900"/>
              <a:buChar char="●"/>
              <a:defRPr/>
            </a:lvl7pPr>
            <a:lvl8pPr indent="-349250" lvl="7" marL="3657600">
              <a:spcBef>
                <a:spcPts val="0"/>
              </a:spcBef>
              <a:spcAft>
                <a:spcPts val="0"/>
              </a:spcAft>
              <a:buSzPts val="1900"/>
              <a:buChar char="○"/>
              <a:defRPr/>
            </a:lvl8pPr>
            <a:lvl9pPr indent="-349250" lvl="8" marL="4114800">
              <a:spcBef>
                <a:spcPts val="0"/>
              </a:spcBef>
              <a:spcAft>
                <a:spcPts val="0"/>
              </a:spcAft>
              <a:buSzPts val="1900"/>
              <a:buChar char="■"/>
              <a:defRPr/>
            </a:lvl9pPr>
          </a:lstStyle>
          <a:p/>
        </p:txBody>
      </p:sp>
      <p:sp>
        <p:nvSpPr>
          <p:cNvPr id="358" name="Google Shape;358;p29"/>
          <p:cNvSpPr txBox="1"/>
          <p:nvPr>
            <p:ph type="title"/>
          </p:nvPr>
        </p:nvSpPr>
        <p:spPr>
          <a:xfrm>
            <a:off x="762470" y="935608"/>
            <a:ext cx="17015700" cy="1576200"/>
          </a:xfrm>
          <a:prstGeom prst="rect">
            <a:avLst/>
          </a:prstGeom>
        </p:spPr>
        <p:txBody>
          <a:bodyPr anchorCtr="0" anchor="ctr" bIns="190075" lIns="190075" spcFirstLastPara="1" rIns="190075" wrap="square" tIns="190075">
            <a:noAutofit/>
          </a:bodyPr>
          <a:lstStyle>
            <a:lvl1pPr lvl="0">
              <a:spcBef>
                <a:spcPts val="0"/>
              </a:spcBef>
              <a:spcAft>
                <a:spcPts val="0"/>
              </a:spcAft>
              <a:buSzPts val="6200"/>
              <a:buNone/>
              <a:defRPr/>
            </a:lvl1pPr>
            <a:lvl2pPr lvl="1">
              <a:spcBef>
                <a:spcPts val="0"/>
              </a:spcBef>
              <a:spcAft>
                <a:spcPts val="0"/>
              </a:spcAft>
              <a:buSzPts val="6200"/>
              <a:buNone/>
              <a:defRPr/>
            </a:lvl2pPr>
            <a:lvl3pPr lvl="2">
              <a:spcBef>
                <a:spcPts val="0"/>
              </a:spcBef>
              <a:spcAft>
                <a:spcPts val="0"/>
              </a:spcAft>
              <a:buSzPts val="6200"/>
              <a:buNone/>
              <a:defRPr/>
            </a:lvl3pPr>
            <a:lvl4pPr lvl="3">
              <a:spcBef>
                <a:spcPts val="0"/>
              </a:spcBef>
              <a:spcAft>
                <a:spcPts val="0"/>
              </a:spcAft>
              <a:buSzPts val="6200"/>
              <a:buNone/>
              <a:defRPr/>
            </a:lvl4pPr>
            <a:lvl5pPr lvl="4">
              <a:spcBef>
                <a:spcPts val="0"/>
              </a:spcBef>
              <a:spcAft>
                <a:spcPts val="0"/>
              </a:spcAft>
              <a:buSzPts val="6200"/>
              <a:buNone/>
              <a:defRPr/>
            </a:lvl5pPr>
            <a:lvl6pPr lvl="5">
              <a:spcBef>
                <a:spcPts val="0"/>
              </a:spcBef>
              <a:spcAft>
                <a:spcPts val="0"/>
              </a:spcAft>
              <a:buSzPts val="6200"/>
              <a:buNone/>
              <a:defRPr/>
            </a:lvl6pPr>
            <a:lvl7pPr lvl="6">
              <a:spcBef>
                <a:spcPts val="0"/>
              </a:spcBef>
              <a:spcAft>
                <a:spcPts val="0"/>
              </a:spcAft>
              <a:buSzPts val="6200"/>
              <a:buNone/>
              <a:defRPr/>
            </a:lvl7pPr>
            <a:lvl8pPr lvl="7">
              <a:spcBef>
                <a:spcPts val="0"/>
              </a:spcBef>
              <a:spcAft>
                <a:spcPts val="0"/>
              </a:spcAft>
              <a:buSzPts val="6200"/>
              <a:buNone/>
              <a:defRPr/>
            </a:lvl8pPr>
            <a:lvl9pPr lvl="8">
              <a:spcBef>
                <a:spcPts val="0"/>
              </a:spcBef>
              <a:spcAft>
                <a:spcPts val="0"/>
              </a:spcAft>
              <a:buSzPts val="6200"/>
              <a:buNone/>
              <a:defRPr/>
            </a:lvl9pPr>
          </a:lstStyle>
          <a:p/>
        </p:txBody>
      </p:sp>
      <p:sp>
        <p:nvSpPr>
          <p:cNvPr id="359" name="Google Shape;359;p29"/>
          <p:cNvSpPr txBox="1"/>
          <p:nvPr>
            <p:ph idx="5" type="subTitle"/>
          </p:nvPr>
        </p:nvSpPr>
        <p:spPr>
          <a:xfrm>
            <a:off x="762496" y="2656784"/>
            <a:ext cx="7980300" cy="1000500"/>
          </a:xfrm>
          <a:prstGeom prst="rect">
            <a:avLst/>
          </a:prstGeom>
        </p:spPr>
        <p:txBody>
          <a:bodyPr anchorCtr="0" anchor="t" bIns="190075" lIns="190075" spcFirstLastPara="1" rIns="190075" wrap="square" tIns="190075">
            <a:no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360" name="Google Shape;360;p29"/>
          <p:cNvSpPr txBox="1"/>
          <p:nvPr>
            <p:ph idx="6" type="subTitle"/>
          </p:nvPr>
        </p:nvSpPr>
        <p:spPr>
          <a:xfrm>
            <a:off x="10267594" y="2656784"/>
            <a:ext cx="7980300" cy="1000500"/>
          </a:xfrm>
          <a:prstGeom prst="rect">
            <a:avLst/>
          </a:prstGeom>
        </p:spPr>
        <p:txBody>
          <a:bodyPr anchorCtr="0" anchor="t" bIns="190075" lIns="190075" spcFirstLastPara="1" rIns="190075" wrap="square" tIns="190075">
            <a:no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361" name="Google Shape;361;p29"/>
          <p:cNvSpPr txBox="1"/>
          <p:nvPr>
            <p:ph idx="7" type="subTitle"/>
          </p:nvPr>
        </p:nvSpPr>
        <p:spPr>
          <a:xfrm>
            <a:off x="10267643" y="6584986"/>
            <a:ext cx="7980300" cy="1000500"/>
          </a:xfrm>
          <a:prstGeom prst="rect">
            <a:avLst/>
          </a:prstGeom>
        </p:spPr>
        <p:txBody>
          <a:bodyPr anchorCtr="0" anchor="t" bIns="190075" lIns="190075" spcFirstLastPara="1" rIns="190075" wrap="square" tIns="190075">
            <a:no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362" name="Google Shape;362;p29"/>
          <p:cNvSpPr txBox="1"/>
          <p:nvPr>
            <p:ph idx="8" type="subTitle"/>
          </p:nvPr>
        </p:nvSpPr>
        <p:spPr>
          <a:xfrm>
            <a:off x="762470" y="6584986"/>
            <a:ext cx="7980300" cy="1000500"/>
          </a:xfrm>
          <a:prstGeom prst="rect">
            <a:avLst/>
          </a:prstGeom>
        </p:spPr>
        <p:txBody>
          <a:bodyPr anchorCtr="0" anchor="t" bIns="190075" lIns="190075" spcFirstLastPara="1" rIns="190075" wrap="square" tIns="190075">
            <a:no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image">
  <p:cSld name="TITLE_ONLY_1_1">
    <p:spTree>
      <p:nvGrpSpPr>
        <p:cNvPr id="363" name="Shape 363"/>
        <p:cNvGrpSpPr/>
        <p:nvPr/>
      </p:nvGrpSpPr>
      <p:grpSpPr>
        <a:xfrm>
          <a:off x="0" y="0"/>
          <a:ext cx="0" cy="0"/>
          <a:chOff x="0" y="0"/>
          <a:chExt cx="0" cy="0"/>
        </a:xfrm>
      </p:grpSpPr>
      <p:sp>
        <p:nvSpPr>
          <p:cNvPr id="364" name="Google Shape;364;p30"/>
          <p:cNvSpPr txBox="1"/>
          <p:nvPr>
            <p:ph type="title"/>
          </p:nvPr>
        </p:nvSpPr>
        <p:spPr>
          <a:xfrm>
            <a:off x="648022" y="925212"/>
            <a:ext cx="17714400" cy="1190700"/>
          </a:xfrm>
          <a:prstGeom prst="rect">
            <a:avLst/>
          </a:prstGeom>
        </p:spPr>
        <p:txBody>
          <a:bodyPr anchorCtr="0" anchor="t" bIns="190075" lIns="190075" spcFirstLastPara="1" rIns="190075" wrap="square" tIns="190075">
            <a:noAutofit/>
          </a:bodyPr>
          <a:lstStyle>
            <a:lvl1pPr lvl="0">
              <a:spcBef>
                <a:spcPts val="0"/>
              </a:spcBef>
              <a:spcAft>
                <a:spcPts val="0"/>
              </a:spcAft>
              <a:buSzPts val="6200"/>
              <a:buNone/>
              <a:defRPr/>
            </a:lvl1pPr>
            <a:lvl2pPr lvl="1">
              <a:spcBef>
                <a:spcPts val="0"/>
              </a:spcBef>
              <a:spcAft>
                <a:spcPts val="0"/>
              </a:spcAft>
              <a:buSzPts val="6200"/>
              <a:buNone/>
              <a:defRPr/>
            </a:lvl2pPr>
            <a:lvl3pPr lvl="2">
              <a:spcBef>
                <a:spcPts val="0"/>
              </a:spcBef>
              <a:spcAft>
                <a:spcPts val="0"/>
              </a:spcAft>
              <a:buSzPts val="6200"/>
              <a:buNone/>
              <a:defRPr/>
            </a:lvl3pPr>
            <a:lvl4pPr lvl="3">
              <a:spcBef>
                <a:spcPts val="0"/>
              </a:spcBef>
              <a:spcAft>
                <a:spcPts val="0"/>
              </a:spcAft>
              <a:buSzPts val="6200"/>
              <a:buNone/>
              <a:defRPr/>
            </a:lvl4pPr>
            <a:lvl5pPr lvl="4">
              <a:spcBef>
                <a:spcPts val="0"/>
              </a:spcBef>
              <a:spcAft>
                <a:spcPts val="0"/>
              </a:spcAft>
              <a:buSzPts val="6200"/>
              <a:buNone/>
              <a:defRPr/>
            </a:lvl5pPr>
            <a:lvl6pPr lvl="5">
              <a:spcBef>
                <a:spcPts val="0"/>
              </a:spcBef>
              <a:spcAft>
                <a:spcPts val="0"/>
              </a:spcAft>
              <a:buSzPts val="6200"/>
              <a:buNone/>
              <a:defRPr/>
            </a:lvl6pPr>
            <a:lvl7pPr lvl="6">
              <a:spcBef>
                <a:spcPts val="0"/>
              </a:spcBef>
              <a:spcAft>
                <a:spcPts val="0"/>
              </a:spcAft>
              <a:buSzPts val="6200"/>
              <a:buNone/>
              <a:defRPr/>
            </a:lvl7pPr>
            <a:lvl8pPr lvl="7">
              <a:spcBef>
                <a:spcPts val="0"/>
              </a:spcBef>
              <a:spcAft>
                <a:spcPts val="0"/>
              </a:spcAft>
              <a:buSzPts val="6200"/>
              <a:buNone/>
              <a:defRPr/>
            </a:lvl8pPr>
            <a:lvl9pPr lvl="8">
              <a:spcBef>
                <a:spcPts val="0"/>
              </a:spcBef>
              <a:spcAft>
                <a:spcPts val="0"/>
              </a:spcAft>
              <a:buSzPts val="6200"/>
              <a:buNone/>
              <a:defRPr/>
            </a:lvl9pPr>
          </a:lstStyle>
          <a:p/>
        </p:txBody>
      </p:sp>
      <p:sp>
        <p:nvSpPr>
          <p:cNvPr id="365" name="Google Shape;365;p30"/>
          <p:cNvSpPr txBox="1"/>
          <p:nvPr>
            <p:ph idx="12" type="sldNum"/>
          </p:nvPr>
        </p:nvSpPr>
        <p:spPr>
          <a:xfrm>
            <a:off x="17614169" y="9694885"/>
            <a:ext cx="1140600" cy="818400"/>
          </a:xfrm>
          <a:prstGeom prst="rect">
            <a:avLst/>
          </a:prstGeom>
        </p:spPr>
        <p:txBody>
          <a:bodyPr anchorCtr="0" anchor="t" bIns="190075" lIns="190075" spcFirstLastPara="1" rIns="190075" wrap="square" tIns="19007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
        <p:nvSpPr>
          <p:cNvPr id="366" name="Google Shape;366;p30"/>
          <p:cNvSpPr/>
          <p:nvPr>
            <p:ph idx="2" type="pic"/>
          </p:nvPr>
        </p:nvSpPr>
        <p:spPr>
          <a:xfrm>
            <a:off x="648022" y="2433328"/>
            <a:ext cx="17714400" cy="7261800"/>
          </a:xfrm>
          <a:prstGeom prst="rect">
            <a:avLst/>
          </a:prstGeom>
          <a:noFill/>
          <a:ln>
            <a:noFill/>
          </a:ln>
        </p:spPr>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storyboards">
  <p:cSld name="CUSTOM_4_1">
    <p:spTree>
      <p:nvGrpSpPr>
        <p:cNvPr id="367" name="Shape 367"/>
        <p:cNvGrpSpPr/>
        <p:nvPr/>
      </p:nvGrpSpPr>
      <p:grpSpPr>
        <a:xfrm>
          <a:off x="0" y="0"/>
          <a:ext cx="0" cy="0"/>
          <a:chOff x="0" y="0"/>
          <a:chExt cx="0" cy="0"/>
        </a:xfrm>
      </p:grpSpPr>
      <p:sp>
        <p:nvSpPr>
          <p:cNvPr id="368" name="Google Shape;368;p31"/>
          <p:cNvSpPr txBox="1"/>
          <p:nvPr>
            <p:ph idx="1" type="body"/>
          </p:nvPr>
        </p:nvSpPr>
        <p:spPr>
          <a:xfrm>
            <a:off x="648022" y="8482838"/>
            <a:ext cx="8373000" cy="1925400"/>
          </a:xfrm>
          <a:prstGeom prst="rect">
            <a:avLst/>
          </a:prstGeom>
        </p:spPr>
        <p:txBody>
          <a:bodyPr anchorCtr="0" anchor="t" bIns="190075" lIns="190075" spcFirstLastPara="1" rIns="190075" wrap="square" tIns="190075">
            <a:noAutofit/>
          </a:bodyPr>
          <a:lstStyle>
            <a:lvl1pPr indent="-387350" lvl="0" marL="457200">
              <a:spcBef>
                <a:spcPts val="0"/>
              </a:spcBef>
              <a:spcAft>
                <a:spcPts val="0"/>
              </a:spcAft>
              <a:buSzPts val="2500"/>
              <a:buChar char="●"/>
              <a:defRPr sz="2500"/>
            </a:lvl1pPr>
            <a:lvl2pPr indent="-387350" lvl="1" marL="914400">
              <a:spcBef>
                <a:spcPts val="0"/>
              </a:spcBef>
              <a:spcAft>
                <a:spcPts val="0"/>
              </a:spcAft>
              <a:buSzPts val="2500"/>
              <a:buChar char="○"/>
              <a:defRPr sz="2500"/>
            </a:lvl2pPr>
            <a:lvl3pPr indent="-387350" lvl="2" marL="1371600">
              <a:spcBef>
                <a:spcPts val="0"/>
              </a:spcBef>
              <a:spcAft>
                <a:spcPts val="0"/>
              </a:spcAft>
              <a:buSzPts val="2500"/>
              <a:buChar char="■"/>
              <a:defRPr sz="2500"/>
            </a:lvl3pPr>
            <a:lvl4pPr indent="-387350" lvl="3" marL="1828800">
              <a:spcBef>
                <a:spcPts val="0"/>
              </a:spcBef>
              <a:spcAft>
                <a:spcPts val="0"/>
              </a:spcAft>
              <a:buSzPts val="2500"/>
              <a:buChar char="●"/>
              <a:defRPr sz="2500"/>
            </a:lvl4pPr>
            <a:lvl5pPr indent="-387350" lvl="4" marL="2286000">
              <a:spcBef>
                <a:spcPts val="0"/>
              </a:spcBef>
              <a:spcAft>
                <a:spcPts val="0"/>
              </a:spcAft>
              <a:buSzPts val="2500"/>
              <a:buChar char="○"/>
              <a:defRPr sz="2500"/>
            </a:lvl5pPr>
            <a:lvl6pPr indent="-387350" lvl="5" marL="2743200">
              <a:spcBef>
                <a:spcPts val="0"/>
              </a:spcBef>
              <a:spcAft>
                <a:spcPts val="0"/>
              </a:spcAft>
              <a:buSzPts val="2500"/>
              <a:buChar char="■"/>
              <a:defRPr sz="2500"/>
            </a:lvl6pPr>
            <a:lvl7pPr indent="-387350" lvl="6" marL="3200400">
              <a:spcBef>
                <a:spcPts val="0"/>
              </a:spcBef>
              <a:spcAft>
                <a:spcPts val="0"/>
              </a:spcAft>
              <a:buSzPts val="2500"/>
              <a:buChar char="●"/>
              <a:defRPr sz="2500"/>
            </a:lvl7pPr>
            <a:lvl8pPr indent="-387350" lvl="7" marL="3657600">
              <a:spcBef>
                <a:spcPts val="0"/>
              </a:spcBef>
              <a:spcAft>
                <a:spcPts val="0"/>
              </a:spcAft>
              <a:buSzPts val="2500"/>
              <a:buChar char="○"/>
              <a:defRPr sz="2500"/>
            </a:lvl8pPr>
            <a:lvl9pPr indent="-387350" lvl="8" marL="4114800">
              <a:spcBef>
                <a:spcPts val="0"/>
              </a:spcBef>
              <a:spcAft>
                <a:spcPts val="0"/>
              </a:spcAft>
              <a:buSzPts val="2500"/>
              <a:buChar char="■"/>
              <a:defRPr sz="2500"/>
            </a:lvl9pPr>
          </a:lstStyle>
          <a:p/>
        </p:txBody>
      </p:sp>
      <p:sp>
        <p:nvSpPr>
          <p:cNvPr id="369" name="Google Shape;369;p31"/>
          <p:cNvSpPr/>
          <p:nvPr>
            <p:ph idx="2" type="pic"/>
          </p:nvPr>
        </p:nvSpPr>
        <p:spPr>
          <a:xfrm>
            <a:off x="9989191" y="2356145"/>
            <a:ext cx="8373000" cy="4974600"/>
          </a:xfrm>
          <a:prstGeom prst="rect">
            <a:avLst/>
          </a:prstGeom>
          <a:noFill/>
          <a:ln>
            <a:noFill/>
          </a:ln>
        </p:spPr>
      </p:sp>
      <p:sp>
        <p:nvSpPr>
          <p:cNvPr id="370" name="Google Shape;370;p31"/>
          <p:cNvSpPr/>
          <p:nvPr>
            <p:ph idx="3" type="pic"/>
          </p:nvPr>
        </p:nvSpPr>
        <p:spPr>
          <a:xfrm>
            <a:off x="648074" y="2356145"/>
            <a:ext cx="8373000" cy="4974600"/>
          </a:xfrm>
          <a:prstGeom prst="rect">
            <a:avLst/>
          </a:prstGeom>
          <a:noFill/>
          <a:ln>
            <a:noFill/>
          </a:ln>
        </p:spPr>
      </p:sp>
      <p:sp>
        <p:nvSpPr>
          <p:cNvPr id="371" name="Google Shape;371;p31"/>
          <p:cNvSpPr txBox="1"/>
          <p:nvPr>
            <p:ph idx="4" type="body"/>
          </p:nvPr>
        </p:nvSpPr>
        <p:spPr>
          <a:xfrm>
            <a:off x="9989191" y="8482838"/>
            <a:ext cx="8373000" cy="1925400"/>
          </a:xfrm>
          <a:prstGeom prst="rect">
            <a:avLst/>
          </a:prstGeom>
        </p:spPr>
        <p:txBody>
          <a:bodyPr anchorCtr="0" anchor="t" bIns="190075" lIns="190075" spcFirstLastPara="1" rIns="190075" wrap="square" tIns="190075">
            <a:noAutofit/>
          </a:bodyPr>
          <a:lstStyle>
            <a:lvl1pPr indent="-387350" lvl="0" marL="457200">
              <a:spcBef>
                <a:spcPts val="0"/>
              </a:spcBef>
              <a:spcAft>
                <a:spcPts val="0"/>
              </a:spcAft>
              <a:buSzPts val="2500"/>
              <a:buChar char="●"/>
              <a:defRPr sz="2500"/>
            </a:lvl1pPr>
            <a:lvl2pPr indent="-387350" lvl="1" marL="914400">
              <a:spcBef>
                <a:spcPts val="0"/>
              </a:spcBef>
              <a:spcAft>
                <a:spcPts val="0"/>
              </a:spcAft>
              <a:buSzPts val="2500"/>
              <a:buChar char="○"/>
              <a:defRPr sz="2500"/>
            </a:lvl2pPr>
            <a:lvl3pPr indent="-387350" lvl="2" marL="1371600">
              <a:spcBef>
                <a:spcPts val="0"/>
              </a:spcBef>
              <a:spcAft>
                <a:spcPts val="0"/>
              </a:spcAft>
              <a:buSzPts val="2500"/>
              <a:buChar char="■"/>
              <a:defRPr sz="2500"/>
            </a:lvl3pPr>
            <a:lvl4pPr indent="-387350" lvl="3" marL="1828800">
              <a:spcBef>
                <a:spcPts val="0"/>
              </a:spcBef>
              <a:spcAft>
                <a:spcPts val="0"/>
              </a:spcAft>
              <a:buSzPts val="2500"/>
              <a:buChar char="●"/>
              <a:defRPr sz="2500"/>
            </a:lvl4pPr>
            <a:lvl5pPr indent="-387350" lvl="4" marL="2286000">
              <a:spcBef>
                <a:spcPts val="0"/>
              </a:spcBef>
              <a:spcAft>
                <a:spcPts val="0"/>
              </a:spcAft>
              <a:buSzPts val="2500"/>
              <a:buChar char="○"/>
              <a:defRPr sz="2500"/>
            </a:lvl5pPr>
            <a:lvl6pPr indent="-387350" lvl="5" marL="2743200">
              <a:spcBef>
                <a:spcPts val="0"/>
              </a:spcBef>
              <a:spcAft>
                <a:spcPts val="0"/>
              </a:spcAft>
              <a:buSzPts val="2500"/>
              <a:buChar char="■"/>
              <a:defRPr sz="2500"/>
            </a:lvl6pPr>
            <a:lvl7pPr indent="-387350" lvl="6" marL="3200400">
              <a:spcBef>
                <a:spcPts val="0"/>
              </a:spcBef>
              <a:spcAft>
                <a:spcPts val="0"/>
              </a:spcAft>
              <a:buSzPts val="2500"/>
              <a:buChar char="●"/>
              <a:defRPr sz="2500"/>
            </a:lvl7pPr>
            <a:lvl8pPr indent="-387350" lvl="7" marL="3657600">
              <a:spcBef>
                <a:spcPts val="0"/>
              </a:spcBef>
              <a:spcAft>
                <a:spcPts val="0"/>
              </a:spcAft>
              <a:buSzPts val="2500"/>
              <a:buChar char="○"/>
              <a:defRPr sz="2500"/>
            </a:lvl8pPr>
            <a:lvl9pPr indent="-387350" lvl="8" marL="4114800">
              <a:spcBef>
                <a:spcPts val="0"/>
              </a:spcBef>
              <a:spcAft>
                <a:spcPts val="0"/>
              </a:spcAft>
              <a:buSzPts val="2500"/>
              <a:buChar char="■"/>
              <a:defRPr sz="2500"/>
            </a:lvl9pPr>
          </a:lstStyle>
          <a:p/>
        </p:txBody>
      </p:sp>
      <p:sp>
        <p:nvSpPr>
          <p:cNvPr id="372" name="Google Shape;372;p31"/>
          <p:cNvSpPr txBox="1"/>
          <p:nvPr>
            <p:ph idx="12" type="sldNum"/>
          </p:nvPr>
        </p:nvSpPr>
        <p:spPr>
          <a:xfrm>
            <a:off x="17614169" y="9694885"/>
            <a:ext cx="1140600" cy="818400"/>
          </a:xfrm>
          <a:prstGeom prst="rect">
            <a:avLst/>
          </a:prstGeom>
        </p:spPr>
        <p:txBody>
          <a:bodyPr anchorCtr="0" anchor="t" bIns="190075" lIns="190075" spcFirstLastPara="1" rIns="190075" wrap="square" tIns="19007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
        <p:nvSpPr>
          <p:cNvPr id="373" name="Google Shape;373;p31"/>
          <p:cNvSpPr txBox="1"/>
          <p:nvPr>
            <p:ph type="title"/>
          </p:nvPr>
        </p:nvSpPr>
        <p:spPr>
          <a:xfrm>
            <a:off x="648022" y="925212"/>
            <a:ext cx="17714400" cy="1190700"/>
          </a:xfrm>
          <a:prstGeom prst="rect">
            <a:avLst/>
          </a:prstGeom>
        </p:spPr>
        <p:txBody>
          <a:bodyPr anchorCtr="0" anchor="t" bIns="190075" lIns="190075" spcFirstLastPara="1" rIns="190075" wrap="square" tIns="190075">
            <a:noAutofit/>
          </a:bodyPr>
          <a:lstStyle>
            <a:lvl1pPr lvl="0">
              <a:spcBef>
                <a:spcPts val="0"/>
              </a:spcBef>
              <a:spcAft>
                <a:spcPts val="0"/>
              </a:spcAft>
              <a:buSzPts val="6200"/>
              <a:buNone/>
              <a:defRPr/>
            </a:lvl1pPr>
            <a:lvl2pPr lvl="1">
              <a:spcBef>
                <a:spcPts val="0"/>
              </a:spcBef>
              <a:spcAft>
                <a:spcPts val="0"/>
              </a:spcAft>
              <a:buSzPts val="6200"/>
              <a:buNone/>
              <a:defRPr/>
            </a:lvl2pPr>
            <a:lvl3pPr lvl="2">
              <a:spcBef>
                <a:spcPts val="0"/>
              </a:spcBef>
              <a:spcAft>
                <a:spcPts val="0"/>
              </a:spcAft>
              <a:buSzPts val="6200"/>
              <a:buNone/>
              <a:defRPr/>
            </a:lvl3pPr>
            <a:lvl4pPr lvl="3">
              <a:spcBef>
                <a:spcPts val="0"/>
              </a:spcBef>
              <a:spcAft>
                <a:spcPts val="0"/>
              </a:spcAft>
              <a:buSzPts val="6200"/>
              <a:buNone/>
              <a:defRPr/>
            </a:lvl4pPr>
            <a:lvl5pPr lvl="4">
              <a:spcBef>
                <a:spcPts val="0"/>
              </a:spcBef>
              <a:spcAft>
                <a:spcPts val="0"/>
              </a:spcAft>
              <a:buSzPts val="6200"/>
              <a:buNone/>
              <a:defRPr/>
            </a:lvl5pPr>
            <a:lvl6pPr lvl="5">
              <a:spcBef>
                <a:spcPts val="0"/>
              </a:spcBef>
              <a:spcAft>
                <a:spcPts val="0"/>
              </a:spcAft>
              <a:buSzPts val="6200"/>
              <a:buNone/>
              <a:defRPr/>
            </a:lvl6pPr>
            <a:lvl7pPr lvl="6">
              <a:spcBef>
                <a:spcPts val="0"/>
              </a:spcBef>
              <a:spcAft>
                <a:spcPts val="0"/>
              </a:spcAft>
              <a:buSzPts val="6200"/>
              <a:buNone/>
              <a:defRPr/>
            </a:lvl7pPr>
            <a:lvl8pPr lvl="7">
              <a:spcBef>
                <a:spcPts val="0"/>
              </a:spcBef>
              <a:spcAft>
                <a:spcPts val="0"/>
              </a:spcAft>
              <a:buSzPts val="6200"/>
              <a:buNone/>
              <a:defRPr/>
            </a:lvl8pPr>
            <a:lvl9pPr lvl="8">
              <a:spcBef>
                <a:spcPts val="0"/>
              </a:spcBef>
              <a:spcAft>
                <a:spcPts val="0"/>
              </a:spcAft>
              <a:buSzPts val="6200"/>
              <a:buNone/>
              <a:defRPr/>
            </a:lvl9pPr>
          </a:lstStyle>
          <a:p/>
        </p:txBody>
      </p:sp>
      <p:sp>
        <p:nvSpPr>
          <p:cNvPr id="374" name="Google Shape;374;p31"/>
          <p:cNvSpPr txBox="1"/>
          <p:nvPr>
            <p:ph idx="5" type="subTitle"/>
          </p:nvPr>
        </p:nvSpPr>
        <p:spPr>
          <a:xfrm>
            <a:off x="648074" y="7448893"/>
            <a:ext cx="8373000" cy="1000500"/>
          </a:xfrm>
          <a:prstGeom prst="rect">
            <a:avLst/>
          </a:prstGeom>
        </p:spPr>
        <p:txBody>
          <a:bodyPr anchorCtr="0" anchor="t" bIns="190075" lIns="190075" spcFirstLastPara="1" rIns="190075" wrap="square" tIns="190075">
            <a:noAutofit/>
          </a:bodyPr>
          <a:lstStyle>
            <a:lvl1pPr lvl="0">
              <a:spcBef>
                <a:spcPts val="0"/>
              </a:spcBef>
              <a:spcAft>
                <a:spcPts val="0"/>
              </a:spcAft>
              <a:buSzPts val="2900"/>
              <a:buNone/>
              <a:defRPr/>
            </a:lvl1pPr>
            <a:lvl2pPr lvl="1">
              <a:spcBef>
                <a:spcPts val="0"/>
              </a:spcBef>
              <a:spcAft>
                <a:spcPts val="0"/>
              </a:spcAft>
              <a:buSzPts val="3700"/>
              <a:buNone/>
              <a:defRPr sz="3700"/>
            </a:lvl2pPr>
            <a:lvl3pPr lvl="2">
              <a:spcBef>
                <a:spcPts val="0"/>
              </a:spcBef>
              <a:spcAft>
                <a:spcPts val="0"/>
              </a:spcAft>
              <a:buSzPts val="3700"/>
              <a:buNone/>
              <a:defRPr sz="3700"/>
            </a:lvl3pPr>
            <a:lvl4pPr lvl="3">
              <a:spcBef>
                <a:spcPts val="0"/>
              </a:spcBef>
              <a:spcAft>
                <a:spcPts val="0"/>
              </a:spcAft>
              <a:buSzPts val="3700"/>
              <a:buNone/>
              <a:defRPr sz="3700"/>
            </a:lvl4pPr>
            <a:lvl5pPr lvl="4">
              <a:spcBef>
                <a:spcPts val="0"/>
              </a:spcBef>
              <a:spcAft>
                <a:spcPts val="0"/>
              </a:spcAft>
              <a:buSzPts val="3700"/>
              <a:buNone/>
              <a:defRPr sz="3700"/>
            </a:lvl5pPr>
            <a:lvl6pPr lvl="5">
              <a:spcBef>
                <a:spcPts val="0"/>
              </a:spcBef>
              <a:spcAft>
                <a:spcPts val="0"/>
              </a:spcAft>
              <a:buSzPts val="3700"/>
              <a:buNone/>
              <a:defRPr sz="3700"/>
            </a:lvl6pPr>
            <a:lvl7pPr lvl="6">
              <a:spcBef>
                <a:spcPts val="0"/>
              </a:spcBef>
              <a:spcAft>
                <a:spcPts val="0"/>
              </a:spcAft>
              <a:buSzPts val="3700"/>
              <a:buNone/>
              <a:defRPr sz="3700"/>
            </a:lvl7pPr>
            <a:lvl8pPr lvl="7">
              <a:spcBef>
                <a:spcPts val="0"/>
              </a:spcBef>
              <a:spcAft>
                <a:spcPts val="0"/>
              </a:spcAft>
              <a:buSzPts val="3700"/>
              <a:buNone/>
              <a:defRPr sz="3700"/>
            </a:lvl8pPr>
            <a:lvl9pPr lvl="8">
              <a:spcBef>
                <a:spcPts val="0"/>
              </a:spcBef>
              <a:spcAft>
                <a:spcPts val="0"/>
              </a:spcAft>
              <a:buSzPts val="3700"/>
              <a:buNone/>
              <a:defRPr sz="3700"/>
            </a:lvl9pPr>
          </a:lstStyle>
          <a:p/>
        </p:txBody>
      </p:sp>
      <p:sp>
        <p:nvSpPr>
          <p:cNvPr id="375" name="Google Shape;375;p31"/>
          <p:cNvSpPr txBox="1"/>
          <p:nvPr>
            <p:ph idx="6" type="subTitle"/>
          </p:nvPr>
        </p:nvSpPr>
        <p:spPr>
          <a:xfrm>
            <a:off x="9989191" y="7448893"/>
            <a:ext cx="8373000" cy="1000500"/>
          </a:xfrm>
          <a:prstGeom prst="rect">
            <a:avLst/>
          </a:prstGeom>
        </p:spPr>
        <p:txBody>
          <a:bodyPr anchorCtr="0" anchor="t" bIns="190075" lIns="190075" spcFirstLastPara="1" rIns="190075" wrap="square" tIns="190075">
            <a:noAutofit/>
          </a:bodyPr>
          <a:lstStyle>
            <a:lvl1pPr lvl="0">
              <a:spcBef>
                <a:spcPts val="0"/>
              </a:spcBef>
              <a:spcAft>
                <a:spcPts val="0"/>
              </a:spcAft>
              <a:buSzPts val="2900"/>
              <a:buNone/>
              <a:defRPr/>
            </a:lvl1pPr>
            <a:lvl2pPr lvl="1">
              <a:spcBef>
                <a:spcPts val="0"/>
              </a:spcBef>
              <a:spcAft>
                <a:spcPts val="0"/>
              </a:spcAft>
              <a:buSzPts val="3700"/>
              <a:buNone/>
              <a:defRPr sz="3700"/>
            </a:lvl2pPr>
            <a:lvl3pPr lvl="2">
              <a:spcBef>
                <a:spcPts val="0"/>
              </a:spcBef>
              <a:spcAft>
                <a:spcPts val="0"/>
              </a:spcAft>
              <a:buSzPts val="3700"/>
              <a:buNone/>
              <a:defRPr sz="3700"/>
            </a:lvl3pPr>
            <a:lvl4pPr lvl="3">
              <a:spcBef>
                <a:spcPts val="0"/>
              </a:spcBef>
              <a:spcAft>
                <a:spcPts val="0"/>
              </a:spcAft>
              <a:buSzPts val="3700"/>
              <a:buNone/>
              <a:defRPr sz="3700"/>
            </a:lvl4pPr>
            <a:lvl5pPr lvl="4">
              <a:spcBef>
                <a:spcPts val="0"/>
              </a:spcBef>
              <a:spcAft>
                <a:spcPts val="0"/>
              </a:spcAft>
              <a:buSzPts val="3700"/>
              <a:buNone/>
              <a:defRPr sz="3700"/>
            </a:lvl5pPr>
            <a:lvl6pPr lvl="5">
              <a:spcBef>
                <a:spcPts val="0"/>
              </a:spcBef>
              <a:spcAft>
                <a:spcPts val="0"/>
              </a:spcAft>
              <a:buSzPts val="3700"/>
              <a:buNone/>
              <a:defRPr sz="3700"/>
            </a:lvl6pPr>
            <a:lvl7pPr lvl="6">
              <a:spcBef>
                <a:spcPts val="0"/>
              </a:spcBef>
              <a:spcAft>
                <a:spcPts val="0"/>
              </a:spcAft>
              <a:buSzPts val="3700"/>
              <a:buNone/>
              <a:defRPr sz="3700"/>
            </a:lvl7pPr>
            <a:lvl8pPr lvl="7">
              <a:spcBef>
                <a:spcPts val="0"/>
              </a:spcBef>
              <a:spcAft>
                <a:spcPts val="0"/>
              </a:spcAft>
              <a:buSzPts val="3700"/>
              <a:buNone/>
              <a:defRPr sz="3700"/>
            </a:lvl8pPr>
            <a:lvl9pPr lvl="8">
              <a:spcBef>
                <a:spcPts val="0"/>
              </a:spcBef>
              <a:spcAft>
                <a:spcPts val="0"/>
              </a:spcAft>
              <a:buSzPts val="3700"/>
              <a:buNone/>
              <a:defRPr sz="3700"/>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8" name="Shape 88"/>
        <p:cNvGrpSpPr/>
        <p:nvPr/>
      </p:nvGrpSpPr>
      <p:grpSpPr>
        <a:xfrm>
          <a:off x="0" y="0"/>
          <a:ext cx="0" cy="0"/>
          <a:chOff x="0" y="0"/>
          <a:chExt cx="0" cy="0"/>
        </a:xfrm>
      </p:grpSpPr>
      <p:grpSp>
        <p:nvGrpSpPr>
          <p:cNvPr id="89" name="Google Shape;89;p4"/>
          <p:cNvGrpSpPr/>
          <p:nvPr/>
        </p:nvGrpSpPr>
        <p:grpSpPr>
          <a:xfrm>
            <a:off x="1301373" y="622401"/>
            <a:ext cx="2077546" cy="2077546"/>
            <a:chOff x="348199" y="179450"/>
            <a:chExt cx="1116300" cy="1116300"/>
          </a:xfrm>
        </p:grpSpPr>
        <p:sp>
          <p:nvSpPr>
            <p:cNvPr id="90" name="Google Shape;90;p4"/>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91" name="Google Shape;91;p4"/>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grpSp>
      <p:sp>
        <p:nvSpPr>
          <p:cNvPr id="92" name="Google Shape;92;p4"/>
          <p:cNvSpPr txBox="1"/>
          <p:nvPr>
            <p:ph type="title"/>
          </p:nvPr>
        </p:nvSpPr>
        <p:spPr>
          <a:xfrm>
            <a:off x="2710589" y="1244445"/>
            <a:ext cx="14616300" cy="2077500"/>
          </a:xfrm>
          <a:prstGeom prst="rect">
            <a:avLst/>
          </a:prstGeom>
        </p:spPr>
        <p:txBody>
          <a:bodyPr anchorCtr="0" anchor="t" bIns="190075" lIns="190075" spcFirstLastPara="1" rIns="190075" wrap="square" tIns="190075">
            <a:normAutofit/>
          </a:bodyPr>
          <a:lstStyle>
            <a:lvl1pPr lvl="0">
              <a:spcBef>
                <a:spcPts val="0"/>
              </a:spcBef>
              <a:spcAft>
                <a:spcPts val="0"/>
              </a:spcAft>
              <a:buSzPts val="5800"/>
              <a:buNone/>
              <a:defRPr/>
            </a:lvl1pPr>
            <a:lvl2pPr lvl="1">
              <a:spcBef>
                <a:spcPts val="0"/>
              </a:spcBef>
              <a:spcAft>
                <a:spcPts val="0"/>
              </a:spcAft>
              <a:buSzPts val="5800"/>
              <a:buNone/>
              <a:defRPr/>
            </a:lvl2pPr>
            <a:lvl3pPr lvl="2">
              <a:spcBef>
                <a:spcPts val="0"/>
              </a:spcBef>
              <a:spcAft>
                <a:spcPts val="0"/>
              </a:spcAft>
              <a:buSzPts val="5800"/>
              <a:buNone/>
              <a:defRPr/>
            </a:lvl3pPr>
            <a:lvl4pPr lvl="3">
              <a:spcBef>
                <a:spcPts val="0"/>
              </a:spcBef>
              <a:spcAft>
                <a:spcPts val="0"/>
              </a:spcAft>
              <a:buSzPts val="5800"/>
              <a:buNone/>
              <a:defRPr/>
            </a:lvl4pPr>
            <a:lvl5pPr lvl="4">
              <a:spcBef>
                <a:spcPts val="0"/>
              </a:spcBef>
              <a:spcAft>
                <a:spcPts val="0"/>
              </a:spcAft>
              <a:buSzPts val="5800"/>
              <a:buNone/>
              <a:defRPr/>
            </a:lvl5pPr>
            <a:lvl6pPr lvl="5">
              <a:spcBef>
                <a:spcPts val="0"/>
              </a:spcBef>
              <a:spcAft>
                <a:spcPts val="0"/>
              </a:spcAft>
              <a:buSzPts val="5800"/>
              <a:buNone/>
              <a:defRPr/>
            </a:lvl6pPr>
            <a:lvl7pPr lvl="6">
              <a:spcBef>
                <a:spcPts val="0"/>
              </a:spcBef>
              <a:spcAft>
                <a:spcPts val="0"/>
              </a:spcAft>
              <a:buSzPts val="5800"/>
              <a:buNone/>
              <a:defRPr/>
            </a:lvl7pPr>
            <a:lvl8pPr lvl="7">
              <a:spcBef>
                <a:spcPts val="0"/>
              </a:spcBef>
              <a:spcAft>
                <a:spcPts val="0"/>
              </a:spcAft>
              <a:buSzPts val="5800"/>
              <a:buNone/>
              <a:defRPr/>
            </a:lvl8pPr>
            <a:lvl9pPr lvl="8">
              <a:spcBef>
                <a:spcPts val="0"/>
              </a:spcBef>
              <a:spcAft>
                <a:spcPts val="0"/>
              </a:spcAft>
              <a:buSzPts val="5800"/>
              <a:buNone/>
              <a:defRPr/>
            </a:lvl9pPr>
          </a:lstStyle>
          <a:p/>
        </p:txBody>
      </p:sp>
      <p:sp>
        <p:nvSpPr>
          <p:cNvPr id="93" name="Google Shape;93;p4"/>
          <p:cNvSpPr txBox="1"/>
          <p:nvPr>
            <p:ph idx="1" type="body"/>
          </p:nvPr>
        </p:nvSpPr>
        <p:spPr>
          <a:xfrm>
            <a:off x="2710589" y="4137339"/>
            <a:ext cx="14616300" cy="5283900"/>
          </a:xfrm>
          <a:prstGeom prst="rect">
            <a:avLst/>
          </a:prstGeom>
        </p:spPr>
        <p:txBody>
          <a:bodyPr anchorCtr="0" anchor="t" bIns="190075" lIns="190075" spcFirstLastPara="1" rIns="190075" wrap="square" tIns="190075">
            <a:normAutofit/>
          </a:bodyPr>
          <a:lstStyle>
            <a:lvl1pPr indent="-400050" lvl="0" marL="457200">
              <a:spcBef>
                <a:spcPts val="0"/>
              </a:spcBef>
              <a:spcAft>
                <a:spcPts val="0"/>
              </a:spcAft>
              <a:buSzPts val="2700"/>
              <a:buChar char="●"/>
              <a:defRPr/>
            </a:lvl1pPr>
            <a:lvl2pPr indent="-374650" lvl="1" marL="914400">
              <a:spcBef>
                <a:spcPts val="0"/>
              </a:spcBef>
              <a:spcAft>
                <a:spcPts val="0"/>
              </a:spcAft>
              <a:buSzPts val="2300"/>
              <a:buChar char="○"/>
              <a:defRPr/>
            </a:lvl2pPr>
            <a:lvl3pPr indent="-374650" lvl="2" marL="1371600">
              <a:spcBef>
                <a:spcPts val="0"/>
              </a:spcBef>
              <a:spcAft>
                <a:spcPts val="0"/>
              </a:spcAft>
              <a:buSzPts val="2300"/>
              <a:buChar char="■"/>
              <a:defRPr/>
            </a:lvl3pPr>
            <a:lvl4pPr indent="-374650" lvl="3" marL="1828800">
              <a:spcBef>
                <a:spcPts val="0"/>
              </a:spcBef>
              <a:spcAft>
                <a:spcPts val="0"/>
              </a:spcAft>
              <a:buSzPts val="2300"/>
              <a:buChar char="●"/>
              <a:defRPr/>
            </a:lvl4pPr>
            <a:lvl5pPr indent="-374650" lvl="4" marL="2286000">
              <a:spcBef>
                <a:spcPts val="0"/>
              </a:spcBef>
              <a:spcAft>
                <a:spcPts val="0"/>
              </a:spcAft>
              <a:buSzPts val="2300"/>
              <a:buChar char="○"/>
              <a:defRPr/>
            </a:lvl5pPr>
            <a:lvl6pPr indent="-374650" lvl="5" marL="2743200">
              <a:spcBef>
                <a:spcPts val="0"/>
              </a:spcBef>
              <a:spcAft>
                <a:spcPts val="0"/>
              </a:spcAft>
              <a:buSzPts val="2300"/>
              <a:buChar char="■"/>
              <a:defRPr/>
            </a:lvl6pPr>
            <a:lvl7pPr indent="-374650" lvl="6" marL="3200400">
              <a:spcBef>
                <a:spcPts val="0"/>
              </a:spcBef>
              <a:spcAft>
                <a:spcPts val="0"/>
              </a:spcAft>
              <a:buSzPts val="2300"/>
              <a:buChar char="●"/>
              <a:defRPr/>
            </a:lvl7pPr>
            <a:lvl8pPr indent="-374650" lvl="7" marL="3657600">
              <a:spcBef>
                <a:spcPts val="0"/>
              </a:spcBef>
              <a:spcAft>
                <a:spcPts val="0"/>
              </a:spcAft>
              <a:buSzPts val="2300"/>
              <a:buChar char="○"/>
              <a:defRPr/>
            </a:lvl8pPr>
            <a:lvl9pPr indent="-374650" lvl="8" marL="4114800">
              <a:spcBef>
                <a:spcPts val="0"/>
              </a:spcBef>
              <a:spcAft>
                <a:spcPts val="0"/>
              </a:spcAft>
              <a:buSzPts val="2300"/>
              <a:buChar char="■"/>
              <a:defRPr/>
            </a:lvl9pPr>
          </a:lstStyle>
          <a:p/>
        </p:txBody>
      </p:sp>
      <p:sp>
        <p:nvSpPr>
          <p:cNvPr id="94" name="Google Shape;94;p4"/>
          <p:cNvSpPr txBox="1"/>
          <p:nvPr>
            <p:ph idx="12" type="sldNum"/>
          </p:nvPr>
        </p:nvSpPr>
        <p:spPr>
          <a:xfrm>
            <a:off x="17569655" y="9848231"/>
            <a:ext cx="1140600" cy="818400"/>
          </a:xfrm>
          <a:prstGeom prst="rect">
            <a:avLst/>
          </a:prstGeom>
        </p:spPr>
        <p:txBody>
          <a:bodyPr anchorCtr="0" anchor="ctr" bIns="190075" lIns="190075" spcFirstLastPara="1" rIns="190075" wrap="square" tIns="19007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storyboards">
  <p:cSld name="CUSTOM_4_1_1">
    <p:spTree>
      <p:nvGrpSpPr>
        <p:cNvPr id="376" name="Shape 376"/>
        <p:cNvGrpSpPr/>
        <p:nvPr/>
      </p:nvGrpSpPr>
      <p:grpSpPr>
        <a:xfrm>
          <a:off x="0" y="0"/>
          <a:ext cx="0" cy="0"/>
          <a:chOff x="0" y="0"/>
          <a:chExt cx="0" cy="0"/>
        </a:xfrm>
      </p:grpSpPr>
      <p:sp>
        <p:nvSpPr>
          <p:cNvPr id="377" name="Google Shape;377;p32"/>
          <p:cNvSpPr txBox="1"/>
          <p:nvPr>
            <p:ph idx="1" type="body"/>
          </p:nvPr>
        </p:nvSpPr>
        <p:spPr>
          <a:xfrm>
            <a:off x="648022" y="8132473"/>
            <a:ext cx="5461800" cy="2117400"/>
          </a:xfrm>
          <a:prstGeom prst="rect">
            <a:avLst/>
          </a:prstGeom>
        </p:spPr>
        <p:txBody>
          <a:bodyPr anchorCtr="0" anchor="t" bIns="190075" lIns="190075" spcFirstLastPara="1" rIns="190075" wrap="square" tIns="190075">
            <a:noAutofit/>
          </a:bodyPr>
          <a:lstStyle>
            <a:lvl1pPr indent="-387350" lvl="0" marL="457200">
              <a:spcBef>
                <a:spcPts val="0"/>
              </a:spcBef>
              <a:spcAft>
                <a:spcPts val="0"/>
              </a:spcAft>
              <a:buSzPts val="2500"/>
              <a:buChar char="●"/>
              <a:defRPr sz="2500"/>
            </a:lvl1pPr>
            <a:lvl2pPr indent="-387350" lvl="1" marL="914400">
              <a:spcBef>
                <a:spcPts val="0"/>
              </a:spcBef>
              <a:spcAft>
                <a:spcPts val="0"/>
              </a:spcAft>
              <a:buSzPts val="2500"/>
              <a:buChar char="○"/>
              <a:defRPr sz="2500"/>
            </a:lvl2pPr>
            <a:lvl3pPr indent="-387350" lvl="2" marL="1371600">
              <a:spcBef>
                <a:spcPts val="0"/>
              </a:spcBef>
              <a:spcAft>
                <a:spcPts val="0"/>
              </a:spcAft>
              <a:buSzPts val="2500"/>
              <a:buChar char="■"/>
              <a:defRPr sz="2500"/>
            </a:lvl3pPr>
            <a:lvl4pPr indent="-387350" lvl="3" marL="1828800">
              <a:spcBef>
                <a:spcPts val="0"/>
              </a:spcBef>
              <a:spcAft>
                <a:spcPts val="0"/>
              </a:spcAft>
              <a:buSzPts val="2500"/>
              <a:buChar char="●"/>
              <a:defRPr sz="2500"/>
            </a:lvl4pPr>
            <a:lvl5pPr indent="-387350" lvl="4" marL="2286000">
              <a:spcBef>
                <a:spcPts val="0"/>
              </a:spcBef>
              <a:spcAft>
                <a:spcPts val="0"/>
              </a:spcAft>
              <a:buSzPts val="2500"/>
              <a:buChar char="○"/>
              <a:defRPr sz="2500"/>
            </a:lvl5pPr>
            <a:lvl6pPr indent="-387350" lvl="5" marL="2743200">
              <a:spcBef>
                <a:spcPts val="0"/>
              </a:spcBef>
              <a:spcAft>
                <a:spcPts val="0"/>
              </a:spcAft>
              <a:buSzPts val="2500"/>
              <a:buChar char="■"/>
              <a:defRPr sz="2500"/>
            </a:lvl6pPr>
            <a:lvl7pPr indent="-387350" lvl="6" marL="3200400">
              <a:spcBef>
                <a:spcPts val="0"/>
              </a:spcBef>
              <a:spcAft>
                <a:spcPts val="0"/>
              </a:spcAft>
              <a:buSzPts val="2500"/>
              <a:buChar char="●"/>
              <a:defRPr sz="2500"/>
            </a:lvl7pPr>
            <a:lvl8pPr indent="-387350" lvl="7" marL="3657600">
              <a:spcBef>
                <a:spcPts val="0"/>
              </a:spcBef>
              <a:spcAft>
                <a:spcPts val="0"/>
              </a:spcAft>
              <a:buSzPts val="2500"/>
              <a:buChar char="○"/>
              <a:defRPr sz="2500"/>
            </a:lvl8pPr>
            <a:lvl9pPr indent="-387350" lvl="8" marL="4114800">
              <a:spcBef>
                <a:spcPts val="0"/>
              </a:spcBef>
              <a:spcAft>
                <a:spcPts val="0"/>
              </a:spcAft>
              <a:buSzPts val="2500"/>
              <a:buChar char="■"/>
              <a:defRPr sz="2500"/>
            </a:lvl9pPr>
          </a:lstStyle>
          <a:p/>
        </p:txBody>
      </p:sp>
      <p:sp>
        <p:nvSpPr>
          <p:cNvPr id="378" name="Google Shape;378;p32"/>
          <p:cNvSpPr/>
          <p:nvPr>
            <p:ph idx="2" type="pic"/>
          </p:nvPr>
        </p:nvSpPr>
        <p:spPr>
          <a:xfrm>
            <a:off x="12900611" y="2345802"/>
            <a:ext cx="5461800" cy="4725900"/>
          </a:xfrm>
          <a:prstGeom prst="rect">
            <a:avLst/>
          </a:prstGeom>
          <a:noFill/>
          <a:ln>
            <a:noFill/>
          </a:ln>
        </p:spPr>
      </p:sp>
      <p:sp>
        <p:nvSpPr>
          <p:cNvPr id="379" name="Google Shape;379;p32"/>
          <p:cNvSpPr/>
          <p:nvPr>
            <p:ph idx="3" type="pic"/>
          </p:nvPr>
        </p:nvSpPr>
        <p:spPr>
          <a:xfrm>
            <a:off x="648074" y="2345802"/>
            <a:ext cx="5461800" cy="4725900"/>
          </a:xfrm>
          <a:prstGeom prst="rect">
            <a:avLst/>
          </a:prstGeom>
          <a:noFill/>
          <a:ln>
            <a:noFill/>
          </a:ln>
        </p:spPr>
      </p:sp>
      <p:sp>
        <p:nvSpPr>
          <p:cNvPr id="380" name="Google Shape;380;p32"/>
          <p:cNvSpPr txBox="1"/>
          <p:nvPr>
            <p:ph idx="4" type="body"/>
          </p:nvPr>
        </p:nvSpPr>
        <p:spPr>
          <a:xfrm>
            <a:off x="12900611" y="8132473"/>
            <a:ext cx="5461800" cy="2117400"/>
          </a:xfrm>
          <a:prstGeom prst="rect">
            <a:avLst/>
          </a:prstGeom>
        </p:spPr>
        <p:txBody>
          <a:bodyPr anchorCtr="0" anchor="t" bIns="190075" lIns="190075" spcFirstLastPara="1" rIns="190075" wrap="square" tIns="190075">
            <a:noAutofit/>
          </a:bodyPr>
          <a:lstStyle>
            <a:lvl1pPr indent="-387350" lvl="0" marL="457200">
              <a:spcBef>
                <a:spcPts val="0"/>
              </a:spcBef>
              <a:spcAft>
                <a:spcPts val="0"/>
              </a:spcAft>
              <a:buSzPts val="2500"/>
              <a:buChar char="●"/>
              <a:defRPr sz="2500"/>
            </a:lvl1pPr>
            <a:lvl2pPr indent="-387350" lvl="1" marL="914400">
              <a:spcBef>
                <a:spcPts val="0"/>
              </a:spcBef>
              <a:spcAft>
                <a:spcPts val="0"/>
              </a:spcAft>
              <a:buSzPts val="2500"/>
              <a:buChar char="○"/>
              <a:defRPr sz="2500"/>
            </a:lvl2pPr>
            <a:lvl3pPr indent="-387350" lvl="2" marL="1371600">
              <a:spcBef>
                <a:spcPts val="0"/>
              </a:spcBef>
              <a:spcAft>
                <a:spcPts val="0"/>
              </a:spcAft>
              <a:buSzPts val="2500"/>
              <a:buChar char="■"/>
              <a:defRPr sz="2500"/>
            </a:lvl3pPr>
            <a:lvl4pPr indent="-387350" lvl="3" marL="1828800">
              <a:spcBef>
                <a:spcPts val="0"/>
              </a:spcBef>
              <a:spcAft>
                <a:spcPts val="0"/>
              </a:spcAft>
              <a:buSzPts val="2500"/>
              <a:buChar char="●"/>
              <a:defRPr sz="2500"/>
            </a:lvl4pPr>
            <a:lvl5pPr indent="-387350" lvl="4" marL="2286000">
              <a:spcBef>
                <a:spcPts val="0"/>
              </a:spcBef>
              <a:spcAft>
                <a:spcPts val="0"/>
              </a:spcAft>
              <a:buSzPts val="2500"/>
              <a:buChar char="○"/>
              <a:defRPr sz="2500"/>
            </a:lvl5pPr>
            <a:lvl6pPr indent="-387350" lvl="5" marL="2743200">
              <a:spcBef>
                <a:spcPts val="0"/>
              </a:spcBef>
              <a:spcAft>
                <a:spcPts val="0"/>
              </a:spcAft>
              <a:buSzPts val="2500"/>
              <a:buChar char="■"/>
              <a:defRPr sz="2500"/>
            </a:lvl6pPr>
            <a:lvl7pPr indent="-387350" lvl="6" marL="3200400">
              <a:spcBef>
                <a:spcPts val="0"/>
              </a:spcBef>
              <a:spcAft>
                <a:spcPts val="0"/>
              </a:spcAft>
              <a:buSzPts val="2500"/>
              <a:buChar char="●"/>
              <a:defRPr sz="2500"/>
            </a:lvl7pPr>
            <a:lvl8pPr indent="-387350" lvl="7" marL="3657600">
              <a:spcBef>
                <a:spcPts val="0"/>
              </a:spcBef>
              <a:spcAft>
                <a:spcPts val="0"/>
              </a:spcAft>
              <a:buSzPts val="2500"/>
              <a:buChar char="○"/>
              <a:defRPr sz="2500"/>
            </a:lvl8pPr>
            <a:lvl9pPr indent="-387350" lvl="8" marL="4114800">
              <a:spcBef>
                <a:spcPts val="0"/>
              </a:spcBef>
              <a:spcAft>
                <a:spcPts val="0"/>
              </a:spcAft>
              <a:buSzPts val="2500"/>
              <a:buChar char="■"/>
              <a:defRPr sz="2500"/>
            </a:lvl9pPr>
          </a:lstStyle>
          <a:p/>
        </p:txBody>
      </p:sp>
      <p:sp>
        <p:nvSpPr>
          <p:cNvPr id="381" name="Google Shape;381;p32"/>
          <p:cNvSpPr/>
          <p:nvPr>
            <p:ph idx="5" type="pic"/>
          </p:nvPr>
        </p:nvSpPr>
        <p:spPr>
          <a:xfrm>
            <a:off x="6767638" y="2345802"/>
            <a:ext cx="5461800" cy="4725900"/>
          </a:xfrm>
          <a:prstGeom prst="rect">
            <a:avLst/>
          </a:prstGeom>
          <a:noFill/>
          <a:ln>
            <a:noFill/>
          </a:ln>
        </p:spPr>
      </p:sp>
      <p:sp>
        <p:nvSpPr>
          <p:cNvPr id="382" name="Google Shape;382;p32"/>
          <p:cNvSpPr txBox="1"/>
          <p:nvPr>
            <p:ph idx="6" type="body"/>
          </p:nvPr>
        </p:nvSpPr>
        <p:spPr>
          <a:xfrm>
            <a:off x="6767638" y="8132473"/>
            <a:ext cx="5461800" cy="2117400"/>
          </a:xfrm>
          <a:prstGeom prst="rect">
            <a:avLst/>
          </a:prstGeom>
        </p:spPr>
        <p:txBody>
          <a:bodyPr anchorCtr="0" anchor="t" bIns="190075" lIns="190075" spcFirstLastPara="1" rIns="190075" wrap="square" tIns="190075">
            <a:noAutofit/>
          </a:bodyPr>
          <a:lstStyle>
            <a:lvl1pPr indent="-387350" lvl="0" marL="457200">
              <a:spcBef>
                <a:spcPts val="0"/>
              </a:spcBef>
              <a:spcAft>
                <a:spcPts val="0"/>
              </a:spcAft>
              <a:buSzPts val="2500"/>
              <a:buChar char="●"/>
              <a:defRPr sz="2500"/>
            </a:lvl1pPr>
            <a:lvl2pPr indent="-387350" lvl="1" marL="914400">
              <a:spcBef>
                <a:spcPts val="0"/>
              </a:spcBef>
              <a:spcAft>
                <a:spcPts val="0"/>
              </a:spcAft>
              <a:buSzPts val="2500"/>
              <a:buChar char="○"/>
              <a:defRPr sz="2500"/>
            </a:lvl2pPr>
            <a:lvl3pPr indent="-387350" lvl="2" marL="1371600">
              <a:spcBef>
                <a:spcPts val="0"/>
              </a:spcBef>
              <a:spcAft>
                <a:spcPts val="0"/>
              </a:spcAft>
              <a:buSzPts val="2500"/>
              <a:buChar char="■"/>
              <a:defRPr sz="2500"/>
            </a:lvl3pPr>
            <a:lvl4pPr indent="-387350" lvl="3" marL="1828800">
              <a:spcBef>
                <a:spcPts val="0"/>
              </a:spcBef>
              <a:spcAft>
                <a:spcPts val="0"/>
              </a:spcAft>
              <a:buSzPts val="2500"/>
              <a:buChar char="●"/>
              <a:defRPr sz="2500"/>
            </a:lvl4pPr>
            <a:lvl5pPr indent="-387350" lvl="4" marL="2286000">
              <a:spcBef>
                <a:spcPts val="0"/>
              </a:spcBef>
              <a:spcAft>
                <a:spcPts val="0"/>
              </a:spcAft>
              <a:buSzPts val="2500"/>
              <a:buChar char="○"/>
              <a:defRPr sz="2500"/>
            </a:lvl5pPr>
            <a:lvl6pPr indent="-387350" lvl="5" marL="2743200">
              <a:spcBef>
                <a:spcPts val="0"/>
              </a:spcBef>
              <a:spcAft>
                <a:spcPts val="0"/>
              </a:spcAft>
              <a:buSzPts val="2500"/>
              <a:buChar char="■"/>
              <a:defRPr sz="2500"/>
            </a:lvl6pPr>
            <a:lvl7pPr indent="-387350" lvl="6" marL="3200400">
              <a:spcBef>
                <a:spcPts val="0"/>
              </a:spcBef>
              <a:spcAft>
                <a:spcPts val="0"/>
              </a:spcAft>
              <a:buSzPts val="2500"/>
              <a:buChar char="●"/>
              <a:defRPr sz="2500"/>
            </a:lvl7pPr>
            <a:lvl8pPr indent="-387350" lvl="7" marL="3657600">
              <a:spcBef>
                <a:spcPts val="0"/>
              </a:spcBef>
              <a:spcAft>
                <a:spcPts val="0"/>
              </a:spcAft>
              <a:buSzPts val="2500"/>
              <a:buChar char="○"/>
              <a:defRPr sz="2500"/>
            </a:lvl8pPr>
            <a:lvl9pPr indent="-387350" lvl="8" marL="4114800">
              <a:spcBef>
                <a:spcPts val="0"/>
              </a:spcBef>
              <a:spcAft>
                <a:spcPts val="0"/>
              </a:spcAft>
              <a:buSzPts val="2500"/>
              <a:buChar char="■"/>
              <a:defRPr sz="2500"/>
            </a:lvl9pPr>
          </a:lstStyle>
          <a:p/>
        </p:txBody>
      </p:sp>
      <p:sp>
        <p:nvSpPr>
          <p:cNvPr id="383" name="Google Shape;383;p32"/>
          <p:cNvSpPr txBox="1"/>
          <p:nvPr>
            <p:ph idx="12" type="sldNum"/>
          </p:nvPr>
        </p:nvSpPr>
        <p:spPr>
          <a:xfrm>
            <a:off x="17614169" y="9694885"/>
            <a:ext cx="1140600" cy="818400"/>
          </a:xfrm>
          <a:prstGeom prst="rect">
            <a:avLst/>
          </a:prstGeom>
        </p:spPr>
        <p:txBody>
          <a:bodyPr anchorCtr="0" anchor="t" bIns="190075" lIns="190075" spcFirstLastPara="1" rIns="190075" wrap="square" tIns="19007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
        <p:nvSpPr>
          <p:cNvPr id="384" name="Google Shape;384;p32"/>
          <p:cNvSpPr txBox="1"/>
          <p:nvPr>
            <p:ph type="title"/>
          </p:nvPr>
        </p:nvSpPr>
        <p:spPr>
          <a:xfrm>
            <a:off x="648022" y="925212"/>
            <a:ext cx="17714400" cy="1190700"/>
          </a:xfrm>
          <a:prstGeom prst="rect">
            <a:avLst/>
          </a:prstGeom>
        </p:spPr>
        <p:txBody>
          <a:bodyPr anchorCtr="0" anchor="t" bIns="190075" lIns="190075" spcFirstLastPara="1" rIns="190075" wrap="square" tIns="190075">
            <a:noAutofit/>
          </a:bodyPr>
          <a:lstStyle>
            <a:lvl1pPr lvl="0">
              <a:spcBef>
                <a:spcPts val="0"/>
              </a:spcBef>
              <a:spcAft>
                <a:spcPts val="0"/>
              </a:spcAft>
              <a:buSzPts val="6200"/>
              <a:buNone/>
              <a:defRPr/>
            </a:lvl1pPr>
            <a:lvl2pPr lvl="1">
              <a:spcBef>
                <a:spcPts val="0"/>
              </a:spcBef>
              <a:spcAft>
                <a:spcPts val="0"/>
              </a:spcAft>
              <a:buSzPts val="6200"/>
              <a:buNone/>
              <a:defRPr/>
            </a:lvl2pPr>
            <a:lvl3pPr lvl="2">
              <a:spcBef>
                <a:spcPts val="0"/>
              </a:spcBef>
              <a:spcAft>
                <a:spcPts val="0"/>
              </a:spcAft>
              <a:buSzPts val="6200"/>
              <a:buNone/>
              <a:defRPr/>
            </a:lvl3pPr>
            <a:lvl4pPr lvl="3">
              <a:spcBef>
                <a:spcPts val="0"/>
              </a:spcBef>
              <a:spcAft>
                <a:spcPts val="0"/>
              </a:spcAft>
              <a:buSzPts val="6200"/>
              <a:buNone/>
              <a:defRPr/>
            </a:lvl4pPr>
            <a:lvl5pPr lvl="4">
              <a:spcBef>
                <a:spcPts val="0"/>
              </a:spcBef>
              <a:spcAft>
                <a:spcPts val="0"/>
              </a:spcAft>
              <a:buSzPts val="6200"/>
              <a:buNone/>
              <a:defRPr/>
            </a:lvl5pPr>
            <a:lvl6pPr lvl="5">
              <a:spcBef>
                <a:spcPts val="0"/>
              </a:spcBef>
              <a:spcAft>
                <a:spcPts val="0"/>
              </a:spcAft>
              <a:buSzPts val="6200"/>
              <a:buNone/>
              <a:defRPr/>
            </a:lvl6pPr>
            <a:lvl7pPr lvl="6">
              <a:spcBef>
                <a:spcPts val="0"/>
              </a:spcBef>
              <a:spcAft>
                <a:spcPts val="0"/>
              </a:spcAft>
              <a:buSzPts val="6200"/>
              <a:buNone/>
              <a:defRPr/>
            </a:lvl7pPr>
            <a:lvl8pPr lvl="7">
              <a:spcBef>
                <a:spcPts val="0"/>
              </a:spcBef>
              <a:spcAft>
                <a:spcPts val="0"/>
              </a:spcAft>
              <a:buSzPts val="6200"/>
              <a:buNone/>
              <a:defRPr/>
            </a:lvl8pPr>
            <a:lvl9pPr lvl="8">
              <a:spcBef>
                <a:spcPts val="0"/>
              </a:spcBef>
              <a:spcAft>
                <a:spcPts val="0"/>
              </a:spcAft>
              <a:buSzPts val="6200"/>
              <a:buNone/>
              <a:defRPr/>
            </a:lvl9pPr>
          </a:lstStyle>
          <a:p/>
        </p:txBody>
      </p:sp>
      <p:sp>
        <p:nvSpPr>
          <p:cNvPr id="385" name="Google Shape;385;p32"/>
          <p:cNvSpPr txBox="1"/>
          <p:nvPr>
            <p:ph idx="7" type="subTitle"/>
          </p:nvPr>
        </p:nvSpPr>
        <p:spPr>
          <a:xfrm>
            <a:off x="648074" y="7132052"/>
            <a:ext cx="5461800" cy="1000500"/>
          </a:xfrm>
          <a:prstGeom prst="rect">
            <a:avLst/>
          </a:prstGeom>
        </p:spPr>
        <p:txBody>
          <a:bodyPr anchorCtr="0" anchor="t" bIns="190075" lIns="190075" spcFirstLastPara="1" rIns="190075" wrap="square" tIns="190075">
            <a:noAutofit/>
          </a:bodyPr>
          <a:lstStyle>
            <a:lvl1pPr lvl="0">
              <a:spcBef>
                <a:spcPts val="0"/>
              </a:spcBef>
              <a:spcAft>
                <a:spcPts val="0"/>
              </a:spcAft>
              <a:buSzPts val="2900"/>
              <a:buNone/>
              <a:defRPr/>
            </a:lvl1pPr>
            <a:lvl2pPr lvl="1">
              <a:spcBef>
                <a:spcPts val="0"/>
              </a:spcBef>
              <a:spcAft>
                <a:spcPts val="0"/>
              </a:spcAft>
              <a:buSzPts val="3700"/>
              <a:buNone/>
              <a:defRPr sz="3700"/>
            </a:lvl2pPr>
            <a:lvl3pPr lvl="2">
              <a:spcBef>
                <a:spcPts val="0"/>
              </a:spcBef>
              <a:spcAft>
                <a:spcPts val="0"/>
              </a:spcAft>
              <a:buSzPts val="3700"/>
              <a:buNone/>
              <a:defRPr sz="3700"/>
            </a:lvl3pPr>
            <a:lvl4pPr lvl="3">
              <a:spcBef>
                <a:spcPts val="0"/>
              </a:spcBef>
              <a:spcAft>
                <a:spcPts val="0"/>
              </a:spcAft>
              <a:buSzPts val="3700"/>
              <a:buNone/>
              <a:defRPr sz="3700"/>
            </a:lvl4pPr>
            <a:lvl5pPr lvl="4">
              <a:spcBef>
                <a:spcPts val="0"/>
              </a:spcBef>
              <a:spcAft>
                <a:spcPts val="0"/>
              </a:spcAft>
              <a:buSzPts val="3700"/>
              <a:buNone/>
              <a:defRPr sz="3700"/>
            </a:lvl5pPr>
            <a:lvl6pPr lvl="5">
              <a:spcBef>
                <a:spcPts val="0"/>
              </a:spcBef>
              <a:spcAft>
                <a:spcPts val="0"/>
              </a:spcAft>
              <a:buSzPts val="3700"/>
              <a:buNone/>
              <a:defRPr sz="3700"/>
            </a:lvl6pPr>
            <a:lvl7pPr lvl="6">
              <a:spcBef>
                <a:spcPts val="0"/>
              </a:spcBef>
              <a:spcAft>
                <a:spcPts val="0"/>
              </a:spcAft>
              <a:buSzPts val="3700"/>
              <a:buNone/>
              <a:defRPr sz="3700"/>
            </a:lvl7pPr>
            <a:lvl8pPr lvl="7">
              <a:spcBef>
                <a:spcPts val="0"/>
              </a:spcBef>
              <a:spcAft>
                <a:spcPts val="0"/>
              </a:spcAft>
              <a:buSzPts val="3700"/>
              <a:buNone/>
              <a:defRPr sz="3700"/>
            </a:lvl8pPr>
            <a:lvl9pPr lvl="8">
              <a:spcBef>
                <a:spcPts val="0"/>
              </a:spcBef>
              <a:spcAft>
                <a:spcPts val="0"/>
              </a:spcAft>
              <a:buSzPts val="3700"/>
              <a:buNone/>
              <a:defRPr sz="3700"/>
            </a:lvl9pPr>
          </a:lstStyle>
          <a:p/>
        </p:txBody>
      </p:sp>
      <p:sp>
        <p:nvSpPr>
          <p:cNvPr id="386" name="Google Shape;386;p32"/>
          <p:cNvSpPr txBox="1"/>
          <p:nvPr>
            <p:ph idx="8" type="subTitle"/>
          </p:nvPr>
        </p:nvSpPr>
        <p:spPr>
          <a:xfrm>
            <a:off x="12900611" y="7132052"/>
            <a:ext cx="5461800" cy="1000500"/>
          </a:xfrm>
          <a:prstGeom prst="rect">
            <a:avLst/>
          </a:prstGeom>
        </p:spPr>
        <p:txBody>
          <a:bodyPr anchorCtr="0" anchor="t" bIns="190075" lIns="190075" spcFirstLastPara="1" rIns="190075" wrap="square" tIns="190075">
            <a:noAutofit/>
          </a:bodyPr>
          <a:lstStyle>
            <a:lvl1pPr lvl="0">
              <a:spcBef>
                <a:spcPts val="0"/>
              </a:spcBef>
              <a:spcAft>
                <a:spcPts val="0"/>
              </a:spcAft>
              <a:buSzPts val="2900"/>
              <a:buNone/>
              <a:defRPr/>
            </a:lvl1pPr>
            <a:lvl2pPr lvl="1">
              <a:spcBef>
                <a:spcPts val="0"/>
              </a:spcBef>
              <a:spcAft>
                <a:spcPts val="0"/>
              </a:spcAft>
              <a:buSzPts val="3700"/>
              <a:buNone/>
              <a:defRPr sz="3700"/>
            </a:lvl2pPr>
            <a:lvl3pPr lvl="2">
              <a:spcBef>
                <a:spcPts val="0"/>
              </a:spcBef>
              <a:spcAft>
                <a:spcPts val="0"/>
              </a:spcAft>
              <a:buSzPts val="3700"/>
              <a:buNone/>
              <a:defRPr sz="3700"/>
            </a:lvl3pPr>
            <a:lvl4pPr lvl="3">
              <a:spcBef>
                <a:spcPts val="0"/>
              </a:spcBef>
              <a:spcAft>
                <a:spcPts val="0"/>
              </a:spcAft>
              <a:buSzPts val="3700"/>
              <a:buNone/>
              <a:defRPr sz="3700"/>
            </a:lvl4pPr>
            <a:lvl5pPr lvl="4">
              <a:spcBef>
                <a:spcPts val="0"/>
              </a:spcBef>
              <a:spcAft>
                <a:spcPts val="0"/>
              </a:spcAft>
              <a:buSzPts val="3700"/>
              <a:buNone/>
              <a:defRPr sz="3700"/>
            </a:lvl5pPr>
            <a:lvl6pPr lvl="5">
              <a:spcBef>
                <a:spcPts val="0"/>
              </a:spcBef>
              <a:spcAft>
                <a:spcPts val="0"/>
              </a:spcAft>
              <a:buSzPts val="3700"/>
              <a:buNone/>
              <a:defRPr sz="3700"/>
            </a:lvl6pPr>
            <a:lvl7pPr lvl="6">
              <a:spcBef>
                <a:spcPts val="0"/>
              </a:spcBef>
              <a:spcAft>
                <a:spcPts val="0"/>
              </a:spcAft>
              <a:buSzPts val="3700"/>
              <a:buNone/>
              <a:defRPr sz="3700"/>
            </a:lvl7pPr>
            <a:lvl8pPr lvl="7">
              <a:spcBef>
                <a:spcPts val="0"/>
              </a:spcBef>
              <a:spcAft>
                <a:spcPts val="0"/>
              </a:spcAft>
              <a:buSzPts val="3700"/>
              <a:buNone/>
              <a:defRPr sz="3700"/>
            </a:lvl8pPr>
            <a:lvl9pPr lvl="8">
              <a:spcBef>
                <a:spcPts val="0"/>
              </a:spcBef>
              <a:spcAft>
                <a:spcPts val="0"/>
              </a:spcAft>
              <a:buSzPts val="3700"/>
              <a:buNone/>
              <a:defRPr sz="3700"/>
            </a:lvl9pPr>
          </a:lstStyle>
          <a:p/>
        </p:txBody>
      </p:sp>
      <p:sp>
        <p:nvSpPr>
          <p:cNvPr id="387" name="Google Shape;387;p32"/>
          <p:cNvSpPr txBox="1"/>
          <p:nvPr>
            <p:ph idx="9" type="subTitle"/>
          </p:nvPr>
        </p:nvSpPr>
        <p:spPr>
          <a:xfrm>
            <a:off x="6767638" y="7132052"/>
            <a:ext cx="5461800" cy="1000500"/>
          </a:xfrm>
          <a:prstGeom prst="rect">
            <a:avLst/>
          </a:prstGeom>
        </p:spPr>
        <p:txBody>
          <a:bodyPr anchorCtr="0" anchor="t" bIns="190075" lIns="190075" spcFirstLastPara="1" rIns="190075" wrap="square" tIns="190075">
            <a:noAutofit/>
          </a:bodyPr>
          <a:lstStyle>
            <a:lvl1pPr lvl="0">
              <a:spcBef>
                <a:spcPts val="0"/>
              </a:spcBef>
              <a:spcAft>
                <a:spcPts val="0"/>
              </a:spcAft>
              <a:buSzPts val="2900"/>
              <a:buNone/>
              <a:defRPr/>
            </a:lvl1pPr>
            <a:lvl2pPr lvl="1">
              <a:spcBef>
                <a:spcPts val="0"/>
              </a:spcBef>
              <a:spcAft>
                <a:spcPts val="0"/>
              </a:spcAft>
              <a:buSzPts val="3700"/>
              <a:buNone/>
              <a:defRPr sz="3700"/>
            </a:lvl2pPr>
            <a:lvl3pPr lvl="2">
              <a:spcBef>
                <a:spcPts val="0"/>
              </a:spcBef>
              <a:spcAft>
                <a:spcPts val="0"/>
              </a:spcAft>
              <a:buSzPts val="3700"/>
              <a:buNone/>
              <a:defRPr sz="3700"/>
            </a:lvl3pPr>
            <a:lvl4pPr lvl="3">
              <a:spcBef>
                <a:spcPts val="0"/>
              </a:spcBef>
              <a:spcAft>
                <a:spcPts val="0"/>
              </a:spcAft>
              <a:buSzPts val="3700"/>
              <a:buNone/>
              <a:defRPr sz="3700"/>
            </a:lvl4pPr>
            <a:lvl5pPr lvl="4">
              <a:spcBef>
                <a:spcPts val="0"/>
              </a:spcBef>
              <a:spcAft>
                <a:spcPts val="0"/>
              </a:spcAft>
              <a:buSzPts val="3700"/>
              <a:buNone/>
              <a:defRPr sz="3700"/>
            </a:lvl5pPr>
            <a:lvl6pPr lvl="5">
              <a:spcBef>
                <a:spcPts val="0"/>
              </a:spcBef>
              <a:spcAft>
                <a:spcPts val="0"/>
              </a:spcAft>
              <a:buSzPts val="3700"/>
              <a:buNone/>
              <a:defRPr sz="3700"/>
            </a:lvl6pPr>
            <a:lvl7pPr lvl="6">
              <a:spcBef>
                <a:spcPts val="0"/>
              </a:spcBef>
              <a:spcAft>
                <a:spcPts val="0"/>
              </a:spcAft>
              <a:buSzPts val="3700"/>
              <a:buNone/>
              <a:defRPr sz="3700"/>
            </a:lvl7pPr>
            <a:lvl8pPr lvl="7">
              <a:spcBef>
                <a:spcPts val="0"/>
              </a:spcBef>
              <a:spcAft>
                <a:spcPts val="0"/>
              </a:spcAft>
              <a:buSzPts val="3700"/>
              <a:buNone/>
              <a:defRPr sz="3700"/>
            </a:lvl8pPr>
            <a:lvl9pPr lvl="8">
              <a:spcBef>
                <a:spcPts val="0"/>
              </a:spcBef>
              <a:spcAft>
                <a:spcPts val="0"/>
              </a:spcAft>
              <a:buSzPts val="3700"/>
              <a:buNone/>
              <a:defRPr sz="3700"/>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only">
  <p:cSld name="CUSTOM_5_1">
    <p:spTree>
      <p:nvGrpSpPr>
        <p:cNvPr id="388" name="Shape 388"/>
        <p:cNvGrpSpPr/>
        <p:nvPr/>
      </p:nvGrpSpPr>
      <p:grpSpPr>
        <a:xfrm>
          <a:off x="0" y="0"/>
          <a:ext cx="0" cy="0"/>
          <a:chOff x="0" y="0"/>
          <a:chExt cx="0" cy="0"/>
        </a:xfrm>
      </p:grpSpPr>
      <p:sp>
        <p:nvSpPr>
          <p:cNvPr id="389" name="Google Shape;389;p33"/>
          <p:cNvSpPr/>
          <p:nvPr>
            <p:ph idx="2" type="pic"/>
          </p:nvPr>
        </p:nvSpPr>
        <p:spPr>
          <a:xfrm>
            <a:off x="648022" y="925212"/>
            <a:ext cx="17714400" cy="8769900"/>
          </a:xfrm>
          <a:prstGeom prst="rect">
            <a:avLst/>
          </a:prstGeom>
          <a:noFill/>
          <a:ln>
            <a:noFill/>
          </a:ln>
        </p:spPr>
      </p:sp>
      <p:sp>
        <p:nvSpPr>
          <p:cNvPr id="390" name="Google Shape;390;p33"/>
          <p:cNvSpPr txBox="1"/>
          <p:nvPr>
            <p:ph idx="12" type="sldNum"/>
          </p:nvPr>
        </p:nvSpPr>
        <p:spPr>
          <a:xfrm>
            <a:off x="17614169" y="9694885"/>
            <a:ext cx="1140600" cy="818400"/>
          </a:xfrm>
          <a:prstGeom prst="rect">
            <a:avLst/>
          </a:prstGeom>
        </p:spPr>
        <p:txBody>
          <a:bodyPr anchorCtr="0" anchor="t" bIns="190075" lIns="190075" spcFirstLastPara="1" rIns="190075" wrap="square" tIns="19007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grid">
  <p:cSld name="CUSTOM_6_1">
    <p:spTree>
      <p:nvGrpSpPr>
        <p:cNvPr id="391" name="Shape 391"/>
        <p:cNvGrpSpPr/>
        <p:nvPr/>
      </p:nvGrpSpPr>
      <p:grpSpPr>
        <a:xfrm>
          <a:off x="0" y="0"/>
          <a:ext cx="0" cy="0"/>
          <a:chOff x="0" y="0"/>
          <a:chExt cx="0" cy="0"/>
        </a:xfrm>
      </p:grpSpPr>
      <p:sp>
        <p:nvSpPr>
          <p:cNvPr id="392" name="Google Shape;392;p34"/>
          <p:cNvSpPr txBox="1"/>
          <p:nvPr>
            <p:ph idx="12" type="sldNum"/>
          </p:nvPr>
        </p:nvSpPr>
        <p:spPr>
          <a:xfrm>
            <a:off x="17614169" y="9694885"/>
            <a:ext cx="1140600" cy="818400"/>
          </a:xfrm>
          <a:prstGeom prst="rect">
            <a:avLst/>
          </a:prstGeom>
        </p:spPr>
        <p:txBody>
          <a:bodyPr anchorCtr="0" anchor="t" bIns="190075" lIns="190075" spcFirstLastPara="1" rIns="190075" wrap="square" tIns="19007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
        <p:nvSpPr>
          <p:cNvPr id="393" name="Google Shape;393;p34"/>
          <p:cNvSpPr/>
          <p:nvPr>
            <p:ph idx="2" type="pic"/>
          </p:nvPr>
        </p:nvSpPr>
        <p:spPr>
          <a:xfrm>
            <a:off x="7046950" y="247221"/>
            <a:ext cx="3417300" cy="3191400"/>
          </a:xfrm>
          <a:prstGeom prst="rect">
            <a:avLst/>
          </a:prstGeom>
          <a:noFill/>
          <a:ln>
            <a:noFill/>
          </a:ln>
        </p:spPr>
      </p:sp>
      <p:sp>
        <p:nvSpPr>
          <p:cNvPr id="394" name="Google Shape;394;p34"/>
          <p:cNvSpPr/>
          <p:nvPr>
            <p:ph idx="3" type="pic"/>
          </p:nvPr>
        </p:nvSpPr>
        <p:spPr>
          <a:xfrm>
            <a:off x="10802306" y="247221"/>
            <a:ext cx="3417300" cy="3191400"/>
          </a:xfrm>
          <a:prstGeom prst="rect">
            <a:avLst/>
          </a:prstGeom>
          <a:noFill/>
          <a:ln>
            <a:noFill/>
          </a:ln>
        </p:spPr>
      </p:sp>
      <p:sp>
        <p:nvSpPr>
          <p:cNvPr id="395" name="Google Shape;395;p34"/>
          <p:cNvSpPr/>
          <p:nvPr>
            <p:ph idx="4" type="pic"/>
          </p:nvPr>
        </p:nvSpPr>
        <p:spPr>
          <a:xfrm>
            <a:off x="14557661" y="247221"/>
            <a:ext cx="3417300" cy="3191400"/>
          </a:xfrm>
          <a:prstGeom prst="rect">
            <a:avLst/>
          </a:prstGeom>
          <a:noFill/>
          <a:ln>
            <a:noFill/>
          </a:ln>
        </p:spPr>
      </p:sp>
      <p:sp>
        <p:nvSpPr>
          <p:cNvPr id="396" name="Google Shape;396;p34"/>
          <p:cNvSpPr/>
          <p:nvPr>
            <p:ph idx="5" type="pic"/>
          </p:nvPr>
        </p:nvSpPr>
        <p:spPr>
          <a:xfrm>
            <a:off x="7046924" y="3750979"/>
            <a:ext cx="3417300" cy="3191400"/>
          </a:xfrm>
          <a:prstGeom prst="rect">
            <a:avLst/>
          </a:prstGeom>
          <a:noFill/>
          <a:ln>
            <a:noFill/>
          </a:ln>
        </p:spPr>
      </p:sp>
      <p:sp>
        <p:nvSpPr>
          <p:cNvPr id="397" name="Google Shape;397;p34"/>
          <p:cNvSpPr/>
          <p:nvPr>
            <p:ph idx="6" type="pic"/>
          </p:nvPr>
        </p:nvSpPr>
        <p:spPr>
          <a:xfrm>
            <a:off x="10802280" y="3750979"/>
            <a:ext cx="3417300" cy="3191400"/>
          </a:xfrm>
          <a:prstGeom prst="rect">
            <a:avLst/>
          </a:prstGeom>
          <a:noFill/>
          <a:ln>
            <a:noFill/>
          </a:ln>
        </p:spPr>
      </p:sp>
      <p:sp>
        <p:nvSpPr>
          <p:cNvPr id="398" name="Google Shape;398;p34"/>
          <p:cNvSpPr/>
          <p:nvPr>
            <p:ph idx="7" type="pic"/>
          </p:nvPr>
        </p:nvSpPr>
        <p:spPr>
          <a:xfrm>
            <a:off x="14557635" y="3750979"/>
            <a:ext cx="3417300" cy="3191400"/>
          </a:xfrm>
          <a:prstGeom prst="rect">
            <a:avLst/>
          </a:prstGeom>
          <a:noFill/>
          <a:ln>
            <a:noFill/>
          </a:ln>
        </p:spPr>
      </p:sp>
      <p:sp>
        <p:nvSpPr>
          <p:cNvPr id="399" name="Google Shape;399;p34"/>
          <p:cNvSpPr txBox="1"/>
          <p:nvPr>
            <p:ph type="title"/>
          </p:nvPr>
        </p:nvSpPr>
        <p:spPr>
          <a:xfrm>
            <a:off x="730870" y="925212"/>
            <a:ext cx="5398800" cy="3547500"/>
          </a:xfrm>
          <a:prstGeom prst="rect">
            <a:avLst/>
          </a:prstGeom>
        </p:spPr>
        <p:txBody>
          <a:bodyPr anchorCtr="0" anchor="t" bIns="190075" lIns="190075" spcFirstLastPara="1" rIns="190075" wrap="square" tIns="190075">
            <a:spAutoFit/>
          </a:bodyPr>
          <a:lstStyle>
            <a:lvl1pPr lvl="0">
              <a:spcBef>
                <a:spcPts val="0"/>
              </a:spcBef>
              <a:spcAft>
                <a:spcPts val="0"/>
              </a:spcAft>
              <a:buSzPts val="6200"/>
              <a:buNone/>
              <a:defRPr/>
            </a:lvl1pPr>
            <a:lvl2pPr lvl="1">
              <a:spcBef>
                <a:spcPts val="0"/>
              </a:spcBef>
              <a:spcAft>
                <a:spcPts val="0"/>
              </a:spcAft>
              <a:buSzPts val="6200"/>
              <a:buNone/>
              <a:defRPr/>
            </a:lvl2pPr>
            <a:lvl3pPr lvl="2">
              <a:spcBef>
                <a:spcPts val="0"/>
              </a:spcBef>
              <a:spcAft>
                <a:spcPts val="0"/>
              </a:spcAft>
              <a:buSzPts val="6200"/>
              <a:buNone/>
              <a:defRPr/>
            </a:lvl3pPr>
            <a:lvl4pPr lvl="3">
              <a:spcBef>
                <a:spcPts val="0"/>
              </a:spcBef>
              <a:spcAft>
                <a:spcPts val="0"/>
              </a:spcAft>
              <a:buSzPts val="6200"/>
              <a:buNone/>
              <a:defRPr/>
            </a:lvl4pPr>
            <a:lvl5pPr lvl="4">
              <a:spcBef>
                <a:spcPts val="0"/>
              </a:spcBef>
              <a:spcAft>
                <a:spcPts val="0"/>
              </a:spcAft>
              <a:buSzPts val="6200"/>
              <a:buNone/>
              <a:defRPr/>
            </a:lvl5pPr>
            <a:lvl6pPr lvl="5">
              <a:spcBef>
                <a:spcPts val="0"/>
              </a:spcBef>
              <a:spcAft>
                <a:spcPts val="0"/>
              </a:spcAft>
              <a:buSzPts val="6200"/>
              <a:buNone/>
              <a:defRPr/>
            </a:lvl6pPr>
            <a:lvl7pPr lvl="6">
              <a:spcBef>
                <a:spcPts val="0"/>
              </a:spcBef>
              <a:spcAft>
                <a:spcPts val="0"/>
              </a:spcAft>
              <a:buSzPts val="6200"/>
              <a:buNone/>
              <a:defRPr/>
            </a:lvl7pPr>
            <a:lvl8pPr lvl="7">
              <a:spcBef>
                <a:spcPts val="0"/>
              </a:spcBef>
              <a:spcAft>
                <a:spcPts val="0"/>
              </a:spcAft>
              <a:buSzPts val="6200"/>
              <a:buNone/>
              <a:defRPr/>
            </a:lvl8pPr>
            <a:lvl9pPr lvl="8">
              <a:spcBef>
                <a:spcPts val="0"/>
              </a:spcBef>
              <a:spcAft>
                <a:spcPts val="0"/>
              </a:spcAft>
              <a:buSzPts val="6200"/>
              <a:buNone/>
              <a:defRPr/>
            </a:lvl9pPr>
          </a:lstStyle>
          <a:p/>
        </p:txBody>
      </p:sp>
      <p:sp>
        <p:nvSpPr>
          <p:cNvPr id="400" name="Google Shape;400;p34"/>
          <p:cNvSpPr/>
          <p:nvPr>
            <p:ph idx="8" type="pic"/>
          </p:nvPr>
        </p:nvSpPr>
        <p:spPr>
          <a:xfrm>
            <a:off x="7046924" y="7254686"/>
            <a:ext cx="3417300" cy="3191400"/>
          </a:xfrm>
          <a:prstGeom prst="rect">
            <a:avLst/>
          </a:prstGeom>
          <a:noFill/>
          <a:ln>
            <a:noFill/>
          </a:ln>
        </p:spPr>
      </p:sp>
      <p:sp>
        <p:nvSpPr>
          <p:cNvPr id="401" name="Google Shape;401;p34"/>
          <p:cNvSpPr/>
          <p:nvPr>
            <p:ph idx="9" type="pic"/>
          </p:nvPr>
        </p:nvSpPr>
        <p:spPr>
          <a:xfrm>
            <a:off x="10802280" y="7254686"/>
            <a:ext cx="3417300" cy="3191400"/>
          </a:xfrm>
          <a:prstGeom prst="rect">
            <a:avLst/>
          </a:prstGeom>
          <a:noFill/>
          <a:ln>
            <a:noFill/>
          </a:ln>
        </p:spPr>
      </p:sp>
      <p:sp>
        <p:nvSpPr>
          <p:cNvPr id="402" name="Google Shape;402;p34"/>
          <p:cNvSpPr/>
          <p:nvPr>
            <p:ph idx="13" type="pic"/>
          </p:nvPr>
        </p:nvSpPr>
        <p:spPr>
          <a:xfrm>
            <a:off x="14557635" y="7254686"/>
            <a:ext cx="3417300" cy="3191400"/>
          </a:xfrm>
          <a:prstGeom prst="rect">
            <a:avLst/>
          </a:prstGeom>
          <a:noFill/>
          <a:ln>
            <a:noFill/>
          </a:ln>
        </p:spPr>
      </p:sp>
    </p:spTree>
  </p:cSld>
  <p:clrMapOvr>
    <a:masterClrMapping/>
  </p:clrMapOvr>
  <p:extLst>
    <p:ext uri="{DCECCB84-F9BA-43D5-87BE-67443E8EF086}">
      <p15:sldGuideLst>
        <p15:guide id="1" pos="11567">
          <p15:clr>
            <a:srgbClr val="E46962"/>
          </p15:clr>
        </p15:guide>
      </p15:sldGuideLst>
    </p:ext>
  </p:extLst>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page" type="title">
  <p:cSld name="TITLE">
    <p:spTree>
      <p:nvGrpSpPr>
        <p:cNvPr id="403" name="Shape 403"/>
        <p:cNvGrpSpPr/>
        <p:nvPr/>
      </p:nvGrpSpPr>
      <p:grpSpPr>
        <a:xfrm>
          <a:off x="0" y="0"/>
          <a:ext cx="0" cy="0"/>
          <a:chOff x="0" y="0"/>
          <a:chExt cx="0" cy="0"/>
        </a:xfrm>
      </p:grpSpPr>
      <p:sp>
        <p:nvSpPr>
          <p:cNvPr id="404" name="Google Shape;404;p35"/>
          <p:cNvSpPr/>
          <p:nvPr>
            <p:ph idx="2" type="pic"/>
          </p:nvPr>
        </p:nvSpPr>
        <p:spPr>
          <a:xfrm>
            <a:off x="0" y="3520080"/>
            <a:ext cx="9345000" cy="5729400"/>
          </a:xfrm>
          <a:prstGeom prst="rect">
            <a:avLst/>
          </a:prstGeom>
          <a:noFill/>
          <a:ln>
            <a:noFill/>
          </a:ln>
        </p:spPr>
      </p:sp>
      <p:sp>
        <p:nvSpPr>
          <p:cNvPr id="405" name="Google Shape;405;p35"/>
          <p:cNvSpPr txBox="1"/>
          <p:nvPr/>
        </p:nvSpPr>
        <p:spPr>
          <a:xfrm>
            <a:off x="0" y="-260267"/>
            <a:ext cx="19010400" cy="31716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t/>
            </a:r>
            <a:endParaRPr sz="24500">
              <a:latin typeface="Merriweather Light"/>
              <a:ea typeface="Merriweather Light"/>
              <a:cs typeface="Merriweather Light"/>
              <a:sym typeface="Merriweather Light"/>
            </a:endParaRPr>
          </a:p>
        </p:txBody>
      </p:sp>
      <p:sp>
        <p:nvSpPr>
          <p:cNvPr id="406" name="Google Shape;406;p35"/>
          <p:cNvSpPr txBox="1"/>
          <p:nvPr>
            <p:ph idx="1" type="subTitle"/>
          </p:nvPr>
        </p:nvSpPr>
        <p:spPr>
          <a:xfrm>
            <a:off x="9685555" y="8348326"/>
            <a:ext cx="8849100" cy="1869900"/>
          </a:xfrm>
          <a:prstGeom prst="rect">
            <a:avLst/>
          </a:prstGeom>
        </p:spPr>
        <p:txBody>
          <a:bodyPr anchorCtr="0" anchor="b" bIns="190075" lIns="190075" spcFirstLastPara="1" rIns="190075" wrap="square" tIns="190075">
            <a:noAutofit/>
          </a:bodyPr>
          <a:lstStyle>
            <a:lvl1pPr lvl="0">
              <a:spcBef>
                <a:spcPts val="0"/>
              </a:spcBef>
              <a:spcAft>
                <a:spcPts val="0"/>
              </a:spcAft>
              <a:buClr>
                <a:schemeClr val="dk1"/>
              </a:buClr>
              <a:buSzPts val="6200"/>
              <a:buFont typeface="Merriweather Light"/>
              <a:buNone/>
              <a:defRPr sz="6200">
                <a:latin typeface="Merriweather Light"/>
                <a:ea typeface="Merriweather Light"/>
                <a:cs typeface="Merriweather Light"/>
                <a:sym typeface="Merriweather Light"/>
              </a:defRPr>
            </a:lvl1pPr>
            <a:lvl2pPr lvl="1">
              <a:spcBef>
                <a:spcPts val="0"/>
              </a:spcBef>
              <a:spcAft>
                <a:spcPts val="0"/>
              </a:spcAft>
              <a:buSzPts val="2900"/>
              <a:buNone/>
              <a:defRPr/>
            </a:lvl2pPr>
            <a:lvl3pPr lvl="2">
              <a:spcBef>
                <a:spcPts val="0"/>
              </a:spcBef>
              <a:spcAft>
                <a:spcPts val="0"/>
              </a:spcAft>
              <a:buSzPts val="2900"/>
              <a:buNone/>
              <a:defRPr/>
            </a:lvl3pPr>
            <a:lvl4pPr lvl="3">
              <a:spcBef>
                <a:spcPts val="0"/>
              </a:spcBef>
              <a:spcAft>
                <a:spcPts val="0"/>
              </a:spcAft>
              <a:buSzPts val="2900"/>
              <a:buNone/>
              <a:defRPr/>
            </a:lvl4pPr>
            <a:lvl5pPr lvl="4">
              <a:spcBef>
                <a:spcPts val="0"/>
              </a:spcBef>
              <a:spcAft>
                <a:spcPts val="0"/>
              </a:spcAft>
              <a:buSzPts val="2900"/>
              <a:buNone/>
              <a:defRPr/>
            </a:lvl5pPr>
            <a:lvl6pPr lvl="5">
              <a:spcBef>
                <a:spcPts val="0"/>
              </a:spcBef>
              <a:spcAft>
                <a:spcPts val="0"/>
              </a:spcAft>
              <a:buSzPts val="2900"/>
              <a:buNone/>
              <a:defRPr/>
            </a:lvl6pPr>
            <a:lvl7pPr lvl="6">
              <a:spcBef>
                <a:spcPts val="0"/>
              </a:spcBef>
              <a:spcAft>
                <a:spcPts val="0"/>
              </a:spcAft>
              <a:buSzPts val="2900"/>
              <a:buNone/>
              <a:defRPr/>
            </a:lvl7pPr>
            <a:lvl8pPr lvl="7">
              <a:spcBef>
                <a:spcPts val="0"/>
              </a:spcBef>
              <a:spcAft>
                <a:spcPts val="0"/>
              </a:spcAft>
              <a:buSzPts val="2900"/>
              <a:buNone/>
              <a:defRPr/>
            </a:lvl8pPr>
            <a:lvl9pPr lvl="8">
              <a:spcBef>
                <a:spcPts val="0"/>
              </a:spcBef>
              <a:spcAft>
                <a:spcPts val="0"/>
              </a:spcAft>
              <a:buSzPts val="2900"/>
              <a:buNone/>
              <a:defRPr/>
            </a:lvl9pPr>
          </a:lstStyle>
          <a:p/>
        </p:txBody>
      </p:sp>
      <p:sp>
        <p:nvSpPr>
          <p:cNvPr id="407" name="Google Shape;407;p35"/>
          <p:cNvSpPr txBox="1"/>
          <p:nvPr>
            <p:ph idx="3" type="body"/>
          </p:nvPr>
        </p:nvSpPr>
        <p:spPr>
          <a:xfrm>
            <a:off x="9685555" y="5374975"/>
            <a:ext cx="8895300" cy="1668900"/>
          </a:xfrm>
          <a:prstGeom prst="rect">
            <a:avLst/>
          </a:prstGeom>
        </p:spPr>
        <p:txBody>
          <a:bodyPr anchorCtr="0" anchor="t" bIns="190075" lIns="190075" spcFirstLastPara="1" rIns="190075" wrap="square" tIns="190075">
            <a:noAutofit/>
          </a:bodyPr>
          <a:lstStyle>
            <a:lvl1pPr indent="-349250" lvl="0" marL="457200">
              <a:spcBef>
                <a:spcPts val="0"/>
              </a:spcBef>
              <a:spcAft>
                <a:spcPts val="0"/>
              </a:spcAft>
              <a:buClr>
                <a:schemeClr val="dk2"/>
              </a:buClr>
              <a:buSzPts val="1900"/>
              <a:buChar char="●"/>
              <a:defRPr>
                <a:solidFill>
                  <a:schemeClr val="dk2"/>
                </a:solidFill>
              </a:defRPr>
            </a:lvl1pPr>
            <a:lvl2pPr indent="-349250" lvl="1" marL="914400">
              <a:spcBef>
                <a:spcPts val="0"/>
              </a:spcBef>
              <a:spcAft>
                <a:spcPts val="0"/>
              </a:spcAft>
              <a:buClr>
                <a:schemeClr val="dk2"/>
              </a:buClr>
              <a:buSzPts val="1900"/>
              <a:buChar char="○"/>
              <a:defRPr>
                <a:solidFill>
                  <a:schemeClr val="dk2"/>
                </a:solidFill>
              </a:defRPr>
            </a:lvl2pPr>
            <a:lvl3pPr indent="-349250" lvl="2" marL="1371600">
              <a:spcBef>
                <a:spcPts val="0"/>
              </a:spcBef>
              <a:spcAft>
                <a:spcPts val="0"/>
              </a:spcAft>
              <a:buClr>
                <a:schemeClr val="dk2"/>
              </a:buClr>
              <a:buSzPts val="1900"/>
              <a:buChar char="■"/>
              <a:defRPr>
                <a:solidFill>
                  <a:schemeClr val="dk2"/>
                </a:solidFill>
              </a:defRPr>
            </a:lvl3pPr>
            <a:lvl4pPr indent="-349250" lvl="3" marL="1828800">
              <a:spcBef>
                <a:spcPts val="0"/>
              </a:spcBef>
              <a:spcAft>
                <a:spcPts val="0"/>
              </a:spcAft>
              <a:buClr>
                <a:schemeClr val="dk2"/>
              </a:buClr>
              <a:buSzPts val="1900"/>
              <a:buChar char="●"/>
              <a:defRPr>
                <a:solidFill>
                  <a:schemeClr val="dk2"/>
                </a:solidFill>
              </a:defRPr>
            </a:lvl4pPr>
            <a:lvl5pPr indent="-349250" lvl="4" marL="2286000">
              <a:spcBef>
                <a:spcPts val="0"/>
              </a:spcBef>
              <a:spcAft>
                <a:spcPts val="0"/>
              </a:spcAft>
              <a:buClr>
                <a:schemeClr val="dk2"/>
              </a:buClr>
              <a:buSzPts val="1900"/>
              <a:buChar char="○"/>
              <a:defRPr>
                <a:solidFill>
                  <a:schemeClr val="dk2"/>
                </a:solidFill>
              </a:defRPr>
            </a:lvl5pPr>
            <a:lvl6pPr indent="-349250" lvl="5" marL="2743200">
              <a:spcBef>
                <a:spcPts val="0"/>
              </a:spcBef>
              <a:spcAft>
                <a:spcPts val="0"/>
              </a:spcAft>
              <a:buClr>
                <a:schemeClr val="dk2"/>
              </a:buClr>
              <a:buSzPts val="1900"/>
              <a:buChar char="■"/>
              <a:defRPr>
                <a:solidFill>
                  <a:schemeClr val="dk2"/>
                </a:solidFill>
              </a:defRPr>
            </a:lvl6pPr>
            <a:lvl7pPr indent="-349250" lvl="6" marL="3200400">
              <a:spcBef>
                <a:spcPts val="0"/>
              </a:spcBef>
              <a:spcAft>
                <a:spcPts val="0"/>
              </a:spcAft>
              <a:buClr>
                <a:schemeClr val="dk2"/>
              </a:buClr>
              <a:buSzPts val="1900"/>
              <a:buChar char="●"/>
              <a:defRPr>
                <a:solidFill>
                  <a:schemeClr val="dk2"/>
                </a:solidFill>
              </a:defRPr>
            </a:lvl7pPr>
            <a:lvl8pPr indent="-349250" lvl="7" marL="3657600">
              <a:spcBef>
                <a:spcPts val="0"/>
              </a:spcBef>
              <a:spcAft>
                <a:spcPts val="0"/>
              </a:spcAft>
              <a:buClr>
                <a:schemeClr val="dk2"/>
              </a:buClr>
              <a:buSzPts val="1900"/>
              <a:buChar char="○"/>
              <a:defRPr>
                <a:solidFill>
                  <a:schemeClr val="dk2"/>
                </a:solidFill>
              </a:defRPr>
            </a:lvl8pPr>
            <a:lvl9pPr indent="-349250" lvl="8" marL="4114800">
              <a:spcBef>
                <a:spcPts val="0"/>
              </a:spcBef>
              <a:spcAft>
                <a:spcPts val="0"/>
              </a:spcAft>
              <a:buClr>
                <a:schemeClr val="dk2"/>
              </a:buClr>
              <a:buSzPts val="1900"/>
              <a:buChar char="■"/>
              <a:defRPr>
                <a:solidFill>
                  <a:schemeClr val="dk2"/>
                </a:solidFill>
              </a:defRPr>
            </a:lvl9pPr>
          </a:lstStyle>
          <a:p/>
        </p:txBody>
      </p:sp>
      <p:sp>
        <p:nvSpPr>
          <p:cNvPr id="408" name="Google Shape;408;p35"/>
          <p:cNvSpPr txBox="1"/>
          <p:nvPr>
            <p:ph type="title"/>
          </p:nvPr>
        </p:nvSpPr>
        <p:spPr>
          <a:xfrm>
            <a:off x="0" y="-424326"/>
            <a:ext cx="19010400" cy="3508200"/>
          </a:xfrm>
          <a:prstGeom prst="rect">
            <a:avLst/>
          </a:prstGeom>
        </p:spPr>
        <p:txBody>
          <a:bodyPr anchorCtr="0" anchor="t" bIns="190075" lIns="190075" spcFirstLastPara="1" rIns="190075" wrap="square" tIns="190075">
            <a:noAutofit/>
          </a:bodyPr>
          <a:lstStyle>
            <a:lvl1pPr lvl="0">
              <a:spcBef>
                <a:spcPts val="0"/>
              </a:spcBef>
              <a:spcAft>
                <a:spcPts val="0"/>
              </a:spcAft>
              <a:buSzPts val="24500"/>
              <a:buFont typeface="Merriweather Light"/>
              <a:buNone/>
              <a:defRPr sz="24500"/>
            </a:lvl1pPr>
            <a:lvl2pPr lvl="1">
              <a:spcBef>
                <a:spcPts val="0"/>
              </a:spcBef>
              <a:spcAft>
                <a:spcPts val="0"/>
              </a:spcAft>
              <a:buSzPts val="24500"/>
              <a:buFont typeface="Merriweather Light"/>
              <a:buNone/>
              <a:defRPr sz="24500"/>
            </a:lvl2pPr>
            <a:lvl3pPr lvl="2">
              <a:spcBef>
                <a:spcPts val="0"/>
              </a:spcBef>
              <a:spcAft>
                <a:spcPts val="0"/>
              </a:spcAft>
              <a:buSzPts val="24500"/>
              <a:buFont typeface="Merriweather Light"/>
              <a:buNone/>
              <a:defRPr sz="24500"/>
            </a:lvl3pPr>
            <a:lvl4pPr lvl="3">
              <a:spcBef>
                <a:spcPts val="0"/>
              </a:spcBef>
              <a:spcAft>
                <a:spcPts val="0"/>
              </a:spcAft>
              <a:buSzPts val="24500"/>
              <a:buFont typeface="Merriweather Light"/>
              <a:buNone/>
              <a:defRPr sz="24500"/>
            </a:lvl4pPr>
            <a:lvl5pPr lvl="4">
              <a:spcBef>
                <a:spcPts val="0"/>
              </a:spcBef>
              <a:spcAft>
                <a:spcPts val="0"/>
              </a:spcAft>
              <a:buSzPts val="24500"/>
              <a:buFont typeface="Merriweather Light"/>
              <a:buNone/>
              <a:defRPr sz="24500"/>
            </a:lvl5pPr>
            <a:lvl6pPr lvl="5">
              <a:spcBef>
                <a:spcPts val="0"/>
              </a:spcBef>
              <a:spcAft>
                <a:spcPts val="0"/>
              </a:spcAft>
              <a:buSzPts val="24500"/>
              <a:buFont typeface="Merriweather Light"/>
              <a:buNone/>
              <a:defRPr sz="24500"/>
            </a:lvl6pPr>
            <a:lvl7pPr lvl="6">
              <a:spcBef>
                <a:spcPts val="0"/>
              </a:spcBef>
              <a:spcAft>
                <a:spcPts val="0"/>
              </a:spcAft>
              <a:buSzPts val="24500"/>
              <a:buFont typeface="Merriweather Light"/>
              <a:buNone/>
              <a:defRPr sz="24500"/>
            </a:lvl7pPr>
            <a:lvl8pPr lvl="7">
              <a:spcBef>
                <a:spcPts val="0"/>
              </a:spcBef>
              <a:spcAft>
                <a:spcPts val="0"/>
              </a:spcAft>
              <a:buSzPts val="24500"/>
              <a:buFont typeface="Merriweather Light"/>
              <a:buNone/>
              <a:defRPr sz="24500"/>
            </a:lvl8pPr>
            <a:lvl9pPr lvl="8">
              <a:spcBef>
                <a:spcPts val="0"/>
              </a:spcBef>
              <a:spcAft>
                <a:spcPts val="0"/>
              </a:spcAft>
              <a:buSzPts val="24500"/>
              <a:buFont typeface="Merriweather Light"/>
              <a:buNone/>
              <a:defRPr sz="24500"/>
            </a:lvl9pPr>
          </a:lstStyle>
          <a:p/>
        </p:txBody>
      </p:sp>
      <p:sp>
        <p:nvSpPr>
          <p:cNvPr id="409" name="Google Shape;409;p35"/>
          <p:cNvSpPr txBox="1"/>
          <p:nvPr>
            <p:ph idx="4" type="body"/>
          </p:nvPr>
        </p:nvSpPr>
        <p:spPr>
          <a:xfrm>
            <a:off x="475257" y="9558051"/>
            <a:ext cx="6548700" cy="660000"/>
          </a:xfrm>
          <a:prstGeom prst="rect">
            <a:avLst/>
          </a:prstGeom>
        </p:spPr>
        <p:txBody>
          <a:bodyPr anchorCtr="0" anchor="b" bIns="190075" lIns="190075" spcFirstLastPara="1" rIns="190075" wrap="square" tIns="190075">
            <a:noAutofit/>
          </a:bodyPr>
          <a:lstStyle>
            <a:lvl1pPr indent="-349250" lvl="0" marL="457200">
              <a:spcBef>
                <a:spcPts val="0"/>
              </a:spcBef>
              <a:spcAft>
                <a:spcPts val="0"/>
              </a:spcAft>
              <a:buClr>
                <a:schemeClr val="dk2"/>
              </a:buClr>
              <a:buSzPts val="1900"/>
              <a:buFont typeface="Lexend Light"/>
              <a:buChar char="●"/>
              <a:defRPr>
                <a:solidFill>
                  <a:schemeClr val="dk2"/>
                </a:solidFill>
              </a:defRPr>
            </a:lvl1pPr>
            <a:lvl2pPr indent="-349250" lvl="1" marL="914400">
              <a:spcBef>
                <a:spcPts val="0"/>
              </a:spcBef>
              <a:spcAft>
                <a:spcPts val="0"/>
              </a:spcAft>
              <a:buClr>
                <a:schemeClr val="dk2"/>
              </a:buClr>
              <a:buSzPts val="1900"/>
              <a:buFont typeface="Lexend Light"/>
              <a:buChar char="○"/>
              <a:defRPr>
                <a:solidFill>
                  <a:schemeClr val="dk2"/>
                </a:solidFill>
              </a:defRPr>
            </a:lvl2pPr>
            <a:lvl3pPr indent="-349250" lvl="2" marL="1371600">
              <a:spcBef>
                <a:spcPts val="0"/>
              </a:spcBef>
              <a:spcAft>
                <a:spcPts val="0"/>
              </a:spcAft>
              <a:buClr>
                <a:schemeClr val="dk2"/>
              </a:buClr>
              <a:buSzPts val="1900"/>
              <a:buFont typeface="Lexend Light"/>
              <a:buChar char="■"/>
              <a:defRPr>
                <a:solidFill>
                  <a:schemeClr val="dk2"/>
                </a:solidFill>
              </a:defRPr>
            </a:lvl3pPr>
            <a:lvl4pPr indent="-349250" lvl="3" marL="1828800">
              <a:spcBef>
                <a:spcPts val="0"/>
              </a:spcBef>
              <a:spcAft>
                <a:spcPts val="0"/>
              </a:spcAft>
              <a:buClr>
                <a:schemeClr val="dk2"/>
              </a:buClr>
              <a:buSzPts val="1900"/>
              <a:buFont typeface="Lexend Light"/>
              <a:buChar char="●"/>
              <a:defRPr>
                <a:solidFill>
                  <a:schemeClr val="dk2"/>
                </a:solidFill>
              </a:defRPr>
            </a:lvl4pPr>
            <a:lvl5pPr indent="-349250" lvl="4" marL="2286000">
              <a:spcBef>
                <a:spcPts val="0"/>
              </a:spcBef>
              <a:spcAft>
                <a:spcPts val="0"/>
              </a:spcAft>
              <a:buClr>
                <a:schemeClr val="dk2"/>
              </a:buClr>
              <a:buSzPts val="1900"/>
              <a:buFont typeface="Lexend Light"/>
              <a:buChar char="○"/>
              <a:defRPr>
                <a:solidFill>
                  <a:schemeClr val="dk2"/>
                </a:solidFill>
              </a:defRPr>
            </a:lvl5pPr>
            <a:lvl6pPr indent="-349250" lvl="5" marL="2743200">
              <a:spcBef>
                <a:spcPts val="0"/>
              </a:spcBef>
              <a:spcAft>
                <a:spcPts val="0"/>
              </a:spcAft>
              <a:buClr>
                <a:schemeClr val="dk2"/>
              </a:buClr>
              <a:buSzPts val="1900"/>
              <a:buFont typeface="Lexend Light"/>
              <a:buChar char="■"/>
              <a:defRPr>
                <a:solidFill>
                  <a:schemeClr val="dk2"/>
                </a:solidFill>
              </a:defRPr>
            </a:lvl6pPr>
            <a:lvl7pPr indent="-349250" lvl="6" marL="3200400">
              <a:spcBef>
                <a:spcPts val="0"/>
              </a:spcBef>
              <a:spcAft>
                <a:spcPts val="0"/>
              </a:spcAft>
              <a:buClr>
                <a:schemeClr val="dk2"/>
              </a:buClr>
              <a:buSzPts val="1900"/>
              <a:buFont typeface="Lexend Light"/>
              <a:buChar char="●"/>
              <a:defRPr>
                <a:solidFill>
                  <a:schemeClr val="dk2"/>
                </a:solidFill>
              </a:defRPr>
            </a:lvl7pPr>
            <a:lvl8pPr indent="-349250" lvl="7" marL="3657600">
              <a:spcBef>
                <a:spcPts val="0"/>
              </a:spcBef>
              <a:spcAft>
                <a:spcPts val="0"/>
              </a:spcAft>
              <a:buClr>
                <a:schemeClr val="dk2"/>
              </a:buClr>
              <a:buSzPts val="1900"/>
              <a:buFont typeface="Lexend Light"/>
              <a:buChar char="○"/>
              <a:defRPr>
                <a:solidFill>
                  <a:schemeClr val="dk2"/>
                </a:solidFill>
              </a:defRPr>
            </a:lvl8pPr>
            <a:lvl9pPr indent="-349250" lvl="8" marL="4114800">
              <a:spcBef>
                <a:spcPts val="0"/>
              </a:spcBef>
              <a:spcAft>
                <a:spcPts val="0"/>
              </a:spcAft>
              <a:buClr>
                <a:schemeClr val="dk2"/>
              </a:buClr>
              <a:buSzPts val="1900"/>
              <a:buFont typeface="Lexend Light"/>
              <a:buChar char="■"/>
              <a:defRPr>
                <a:solidFill>
                  <a:schemeClr val="dk2"/>
                </a:solidFill>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Divider" type="secHead">
  <p:cSld name="SECTION_HEADER">
    <p:spTree>
      <p:nvGrpSpPr>
        <p:cNvPr id="410" name="Shape 410"/>
        <p:cNvGrpSpPr/>
        <p:nvPr/>
      </p:nvGrpSpPr>
      <p:grpSpPr>
        <a:xfrm>
          <a:off x="0" y="0"/>
          <a:ext cx="0" cy="0"/>
          <a:chOff x="0" y="0"/>
          <a:chExt cx="0" cy="0"/>
        </a:xfrm>
      </p:grpSpPr>
      <p:sp>
        <p:nvSpPr>
          <p:cNvPr id="411" name="Google Shape;411;p36"/>
          <p:cNvSpPr/>
          <p:nvPr>
            <p:ph idx="2" type="pic"/>
          </p:nvPr>
        </p:nvSpPr>
        <p:spPr>
          <a:xfrm>
            <a:off x="0" y="0"/>
            <a:ext cx="17844600" cy="8221800"/>
          </a:xfrm>
          <a:prstGeom prst="rect">
            <a:avLst/>
          </a:prstGeom>
          <a:noFill/>
          <a:ln>
            <a:noFill/>
          </a:ln>
        </p:spPr>
      </p:sp>
      <p:sp>
        <p:nvSpPr>
          <p:cNvPr id="412" name="Google Shape;412;p36"/>
          <p:cNvSpPr txBox="1"/>
          <p:nvPr>
            <p:ph type="title"/>
          </p:nvPr>
        </p:nvSpPr>
        <p:spPr>
          <a:xfrm>
            <a:off x="475257" y="8474678"/>
            <a:ext cx="17369400" cy="2219100"/>
          </a:xfrm>
          <a:prstGeom prst="rect">
            <a:avLst/>
          </a:prstGeom>
        </p:spPr>
        <p:txBody>
          <a:bodyPr anchorCtr="0" anchor="t" bIns="190075" lIns="190075" spcFirstLastPara="1" rIns="190075" wrap="square" tIns="190075">
            <a:normAutofit/>
          </a:bodyPr>
          <a:lstStyle>
            <a:lvl1pPr lvl="0">
              <a:spcBef>
                <a:spcPts val="0"/>
              </a:spcBef>
              <a:spcAft>
                <a:spcPts val="0"/>
              </a:spcAft>
              <a:buSzPts val="15000"/>
              <a:buFont typeface="Merriweather Light"/>
              <a:buNone/>
              <a:defRPr sz="15000"/>
            </a:lvl1pPr>
            <a:lvl2pPr lvl="1">
              <a:spcBef>
                <a:spcPts val="0"/>
              </a:spcBef>
              <a:spcAft>
                <a:spcPts val="0"/>
              </a:spcAft>
              <a:buSzPts val="6200"/>
              <a:buNone/>
              <a:defRPr/>
            </a:lvl2pPr>
            <a:lvl3pPr lvl="2">
              <a:spcBef>
                <a:spcPts val="0"/>
              </a:spcBef>
              <a:spcAft>
                <a:spcPts val="0"/>
              </a:spcAft>
              <a:buSzPts val="6200"/>
              <a:buNone/>
              <a:defRPr/>
            </a:lvl3pPr>
            <a:lvl4pPr lvl="3">
              <a:spcBef>
                <a:spcPts val="0"/>
              </a:spcBef>
              <a:spcAft>
                <a:spcPts val="0"/>
              </a:spcAft>
              <a:buSzPts val="6200"/>
              <a:buNone/>
              <a:defRPr/>
            </a:lvl4pPr>
            <a:lvl5pPr lvl="4">
              <a:spcBef>
                <a:spcPts val="0"/>
              </a:spcBef>
              <a:spcAft>
                <a:spcPts val="0"/>
              </a:spcAft>
              <a:buSzPts val="6200"/>
              <a:buNone/>
              <a:defRPr/>
            </a:lvl5pPr>
            <a:lvl6pPr lvl="5">
              <a:spcBef>
                <a:spcPts val="0"/>
              </a:spcBef>
              <a:spcAft>
                <a:spcPts val="0"/>
              </a:spcAft>
              <a:buSzPts val="6200"/>
              <a:buNone/>
              <a:defRPr/>
            </a:lvl6pPr>
            <a:lvl7pPr lvl="6">
              <a:spcBef>
                <a:spcPts val="0"/>
              </a:spcBef>
              <a:spcAft>
                <a:spcPts val="0"/>
              </a:spcAft>
              <a:buSzPts val="6200"/>
              <a:buNone/>
              <a:defRPr/>
            </a:lvl7pPr>
            <a:lvl8pPr lvl="7">
              <a:spcBef>
                <a:spcPts val="0"/>
              </a:spcBef>
              <a:spcAft>
                <a:spcPts val="0"/>
              </a:spcAft>
              <a:buSzPts val="6200"/>
              <a:buNone/>
              <a:defRPr/>
            </a:lvl8pPr>
            <a:lvl9pPr lvl="8">
              <a:spcBef>
                <a:spcPts val="0"/>
              </a:spcBef>
              <a:spcAft>
                <a:spcPts val="0"/>
              </a:spcAft>
              <a:buSzPts val="6200"/>
              <a:buNone/>
              <a:defRPr/>
            </a:lvl9pPr>
          </a:lstStyle>
          <a:p/>
        </p:txBody>
      </p:sp>
      <p:cxnSp>
        <p:nvCxnSpPr>
          <p:cNvPr id="413" name="Google Shape;413;p36"/>
          <p:cNvCxnSpPr/>
          <p:nvPr/>
        </p:nvCxnSpPr>
        <p:spPr>
          <a:xfrm>
            <a:off x="17850756" y="2"/>
            <a:ext cx="0" cy="10694700"/>
          </a:xfrm>
          <a:prstGeom prst="straightConnector1">
            <a:avLst/>
          </a:prstGeom>
          <a:noFill/>
          <a:ln cap="flat" cmpd="sng" w="9525">
            <a:solidFill>
              <a:schemeClr val="accent1"/>
            </a:solidFill>
            <a:prstDash val="solid"/>
            <a:round/>
            <a:headEnd len="med" w="med" type="none"/>
            <a:tailEnd len="med" w="med" type="none"/>
          </a:ln>
        </p:spPr>
      </p:cxnSp>
      <p:sp>
        <p:nvSpPr>
          <p:cNvPr id="414" name="Google Shape;414;p36"/>
          <p:cNvSpPr txBox="1"/>
          <p:nvPr>
            <p:ph idx="3" type="title"/>
          </p:nvPr>
        </p:nvSpPr>
        <p:spPr>
          <a:xfrm rot="-5400000">
            <a:off x="17381412" y="922159"/>
            <a:ext cx="2121300" cy="1165800"/>
          </a:xfrm>
          <a:prstGeom prst="rect">
            <a:avLst/>
          </a:prstGeom>
        </p:spPr>
        <p:txBody>
          <a:bodyPr anchorCtr="0" anchor="ctr" bIns="190075" lIns="190075" spcFirstLastPara="1" rIns="190075" wrap="square" tIns="190075">
            <a:noAutofit/>
          </a:bodyPr>
          <a:lstStyle>
            <a:lvl1pPr lvl="0" algn="r">
              <a:spcBef>
                <a:spcPts val="0"/>
              </a:spcBef>
              <a:spcAft>
                <a:spcPts val="0"/>
              </a:spcAft>
              <a:buClr>
                <a:schemeClr val="accent2"/>
              </a:buClr>
              <a:buSzPts val="1500"/>
              <a:buFont typeface="Lexend Light"/>
              <a:buNone/>
              <a:defRPr sz="1500">
                <a:solidFill>
                  <a:schemeClr val="accent2"/>
                </a:solidFill>
                <a:latin typeface="Lexend Light"/>
                <a:ea typeface="Lexend Light"/>
                <a:cs typeface="Lexend Light"/>
                <a:sym typeface="Lexend Light"/>
              </a:defRPr>
            </a:lvl1pPr>
            <a:lvl2pPr lvl="1">
              <a:spcBef>
                <a:spcPts val="0"/>
              </a:spcBef>
              <a:spcAft>
                <a:spcPts val="0"/>
              </a:spcAft>
              <a:buClr>
                <a:schemeClr val="accent2"/>
              </a:buClr>
              <a:buSzPts val="6200"/>
              <a:buNone/>
              <a:defRPr>
                <a:solidFill>
                  <a:schemeClr val="accent2"/>
                </a:solidFill>
              </a:defRPr>
            </a:lvl2pPr>
            <a:lvl3pPr lvl="2">
              <a:spcBef>
                <a:spcPts val="0"/>
              </a:spcBef>
              <a:spcAft>
                <a:spcPts val="0"/>
              </a:spcAft>
              <a:buClr>
                <a:schemeClr val="accent2"/>
              </a:buClr>
              <a:buSzPts val="6200"/>
              <a:buNone/>
              <a:defRPr>
                <a:solidFill>
                  <a:schemeClr val="accent2"/>
                </a:solidFill>
              </a:defRPr>
            </a:lvl3pPr>
            <a:lvl4pPr lvl="3">
              <a:spcBef>
                <a:spcPts val="0"/>
              </a:spcBef>
              <a:spcAft>
                <a:spcPts val="0"/>
              </a:spcAft>
              <a:buClr>
                <a:schemeClr val="accent2"/>
              </a:buClr>
              <a:buSzPts val="6200"/>
              <a:buNone/>
              <a:defRPr>
                <a:solidFill>
                  <a:schemeClr val="accent2"/>
                </a:solidFill>
              </a:defRPr>
            </a:lvl4pPr>
            <a:lvl5pPr lvl="4">
              <a:spcBef>
                <a:spcPts val="0"/>
              </a:spcBef>
              <a:spcAft>
                <a:spcPts val="0"/>
              </a:spcAft>
              <a:buClr>
                <a:schemeClr val="accent2"/>
              </a:buClr>
              <a:buSzPts val="6200"/>
              <a:buNone/>
              <a:defRPr>
                <a:solidFill>
                  <a:schemeClr val="accent2"/>
                </a:solidFill>
              </a:defRPr>
            </a:lvl5pPr>
            <a:lvl6pPr lvl="5">
              <a:spcBef>
                <a:spcPts val="0"/>
              </a:spcBef>
              <a:spcAft>
                <a:spcPts val="0"/>
              </a:spcAft>
              <a:buClr>
                <a:schemeClr val="accent2"/>
              </a:buClr>
              <a:buSzPts val="6200"/>
              <a:buNone/>
              <a:defRPr>
                <a:solidFill>
                  <a:schemeClr val="accent2"/>
                </a:solidFill>
              </a:defRPr>
            </a:lvl6pPr>
            <a:lvl7pPr lvl="6">
              <a:spcBef>
                <a:spcPts val="0"/>
              </a:spcBef>
              <a:spcAft>
                <a:spcPts val="0"/>
              </a:spcAft>
              <a:buClr>
                <a:schemeClr val="accent2"/>
              </a:buClr>
              <a:buSzPts val="6200"/>
              <a:buNone/>
              <a:defRPr>
                <a:solidFill>
                  <a:schemeClr val="accent2"/>
                </a:solidFill>
              </a:defRPr>
            </a:lvl7pPr>
            <a:lvl8pPr lvl="7">
              <a:spcBef>
                <a:spcPts val="0"/>
              </a:spcBef>
              <a:spcAft>
                <a:spcPts val="0"/>
              </a:spcAft>
              <a:buClr>
                <a:schemeClr val="accent2"/>
              </a:buClr>
              <a:buSzPts val="6200"/>
              <a:buNone/>
              <a:defRPr>
                <a:solidFill>
                  <a:schemeClr val="accent2"/>
                </a:solidFill>
              </a:defRPr>
            </a:lvl8pPr>
            <a:lvl9pPr lvl="8">
              <a:spcBef>
                <a:spcPts val="0"/>
              </a:spcBef>
              <a:spcAft>
                <a:spcPts val="0"/>
              </a:spcAft>
              <a:buClr>
                <a:schemeClr val="accent2"/>
              </a:buClr>
              <a:buSzPts val="6200"/>
              <a:buNone/>
              <a:defRPr>
                <a:solidFill>
                  <a:schemeClr val="accent2"/>
                </a:solidFill>
              </a:defRPr>
            </a:lvl9pPr>
          </a:lstStyle>
          <a:p/>
        </p:txBody>
      </p:sp>
      <p:sp>
        <p:nvSpPr>
          <p:cNvPr id="415" name="Google Shape;415;p36"/>
          <p:cNvSpPr txBox="1"/>
          <p:nvPr>
            <p:ph idx="4" type="title"/>
          </p:nvPr>
        </p:nvSpPr>
        <p:spPr>
          <a:xfrm rot="-5400000">
            <a:off x="15420912" y="4763871"/>
            <a:ext cx="6042300" cy="1165800"/>
          </a:xfrm>
          <a:prstGeom prst="rect">
            <a:avLst/>
          </a:prstGeom>
        </p:spPr>
        <p:txBody>
          <a:bodyPr anchorCtr="0" anchor="ctr" bIns="190075" lIns="190075" spcFirstLastPara="1" rIns="190075" wrap="square" tIns="190075">
            <a:noAutofit/>
          </a:bodyPr>
          <a:lstStyle>
            <a:lvl1pPr lvl="0" algn="ctr">
              <a:spcBef>
                <a:spcPts val="0"/>
              </a:spcBef>
              <a:spcAft>
                <a:spcPts val="0"/>
              </a:spcAft>
              <a:buClr>
                <a:schemeClr val="accent2"/>
              </a:buClr>
              <a:buSzPts val="3100"/>
              <a:buFont typeface="Merriweather Light"/>
              <a:buNone/>
              <a:defRPr sz="3100">
                <a:solidFill>
                  <a:schemeClr val="accent2"/>
                </a:solidFill>
              </a:defRPr>
            </a:lvl1pPr>
            <a:lvl2pPr lvl="1" algn="ctr">
              <a:spcBef>
                <a:spcPts val="0"/>
              </a:spcBef>
              <a:spcAft>
                <a:spcPts val="0"/>
              </a:spcAft>
              <a:buClr>
                <a:schemeClr val="accent2"/>
              </a:buClr>
              <a:buSzPts val="6200"/>
              <a:buNone/>
              <a:defRPr>
                <a:solidFill>
                  <a:schemeClr val="accent2"/>
                </a:solidFill>
              </a:defRPr>
            </a:lvl2pPr>
            <a:lvl3pPr lvl="2" algn="ctr">
              <a:spcBef>
                <a:spcPts val="0"/>
              </a:spcBef>
              <a:spcAft>
                <a:spcPts val="0"/>
              </a:spcAft>
              <a:buClr>
                <a:schemeClr val="accent2"/>
              </a:buClr>
              <a:buSzPts val="6200"/>
              <a:buNone/>
              <a:defRPr>
                <a:solidFill>
                  <a:schemeClr val="accent2"/>
                </a:solidFill>
              </a:defRPr>
            </a:lvl3pPr>
            <a:lvl4pPr lvl="3" algn="ctr">
              <a:spcBef>
                <a:spcPts val="0"/>
              </a:spcBef>
              <a:spcAft>
                <a:spcPts val="0"/>
              </a:spcAft>
              <a:buClr>
                <a:schemeClr val="accent2"/>
              </a:buClr>
              <a:buSzPts val="6200"/>
              <a:buNone/>
              <a:defRPr>
                <a:solidFill>
                  <a:schemeClr val="accent2"/>
                </a:solidFill>
              </a:defRPr>
            </a:lvl4pPr>
            <a:lvl5pPr lvl="4" algn="ctr">
              <a:spcBef>
                <a:spcPts val="0"/>
              </a:spcBef>
              <a:spcAft>
                <a:spcPts val="0"/>
              </a:spcAft>
              <a:buClr>
                <a:schemeClr val="accent2"/>
              </a:buClr>
              <a:buSzPts val="6200"/>
              <a:buNone/>
              <a:defRPr>
                <a:solidFill>
                  <a:schemeClr val="accent2"/>
                </a:solidFill>
              </a:defRPr>
            </a:lvl5pPr>
            <a:lvl6pPr lvl="5" algn="ctr">
              <a:spcBef>
                <a:spcPts val="0"/>
              </a:spcBef>
              <a:spcAft>
                <a:spcPts val="0"/>
              </a:spcAft>
              <a:buClr>
                <a:schemeClr val="accent2"/>
              </a:buClr>
              <a:buSzPts val="6200"/>
              <a:buNone/>
              <a:defRPr>
                <a:solidFill>
                  <a:schemeClr val="accent2"/>
                </a:solidFill>
              </a:defRPr>
            </a:lvl6pPr>
            <a:lvl7pPr lvl="6" algn="ctr">
              <a:spcBef>
                <a:spcPts val="0"/>
              </a:spcBef>
              <a:spcAft>
                <a:spcPts val="0"/>
              </a:spcAft>
              <a:buClr>
                <a:schemeClr val="accent2"/>
              </a:buClr>
              <a:buSzPts val="6200"/>
              <a:buNone/>
              <a:defRPr>
                <a:solidFill>
                  <a:schemeClr val="accent2"/>
                </a:solidFill>
              </a:defRPr>
            </a:lvl7pPr>
            <a:lvl8pPr lvl="7" algn="ctr">
              <a:spcBef>
                <a:spcPts val="0"/>
              </a:spcBef>
              <a:spcAft>
                <a:spcPts val="0"/>
              </a:spcAft>
              <a:buClr>
                <a:schemeClr val="accent2"/>
              </a:buClr>
              <a:buSzPts val="6200"/>
              <a:buNone/>
              <a:defRPr>
                <a:solidFill>
                  <a:schemeClr val="accent2"/>
                </a:solidFill>
              </a:defRPr>
            </a:lvl8pPr>
            <a:lvl9pPr lvl="8" algn="ctr">
              <a:spcBef>
                <a:spcPts val="0"/>
              </a:spcBef>
              <a:spcAft>
                <a:spcPts val="0"/>
              </a:spcAft>
              <a:buClr>
                <a:schemeClr val="accent2"/>
              </a:buClr>
              <a:buSzPts val="6200"/>
              <a:buNone/>
              <a:defRPr>
                <a:solidFill>
                  <a:schemeClr val="accent2"/>
                </a:solidFill>
              </a:defRPr>
            </a:lvl9pPr>
          </a:lstStyle>
          <a:p/>
        </p:txBody>
      </p:sp>
      <p:sp>
        <p:nvSpPr>
          <p:cNvPr id="416" name="Google Shape;416;p36"/>
          <p:cNvSpPr txBox="1"/>
          <p:nvPr>
            <p:ph idx="5" type="title"/>
          </p:nvPr>
        </p:nvSpPr>
        <p:spPr>
          <a:xfrm>
            <a:off x="17844609" y="9001396"/>
            <a:ext cx="1179900" cy="1390200"/>
          </a:xfrm>
          <a:prstGeom prst="rect">
            <a:avLst/>
          </a:prstGeom>
        </p:spPr>
        <p:txBody>
          <a:bodyPr anchorCtr="0" anchor="b" bIns="190075" lIns="190075" spcFirstLastPara="1" rIns="190075" wrap="square" tIns="190075">
            <a:noAutofit/>
          </a:bodyPr>
          <a:lstStyle>
            <a:lvl1pPr lvl="0" algn="ctr">
              <a:spcBef>
                <a:spcPts val="0"/>
              </a:spcBef>
              <a:spcAft>
                <a:spcPts val="0"/>
              </a:spcAft>
              <a:buClr>
                <a:schemeClr val="accent2"/>
              </a:buClr>
              <a:buSzPts val="1500"/>
              <a:buFont typeface="Lexend Light"/>
              <a:buNone/>
              <a:defRPr sz="1500">
                <a:solidFill>
                  <a:schemeClr val="accent2"/>
                </a:solidFill>
                <a:latin typeface="Lexend Light"/>
                <a:ea typeface="Lexend Light"/>
                <a:cs typeface="Lexend Light"/>
                <a:sym typeface="Lexend Light"/>
              </a:defRPr>
            </a:lvl1pPr>
            <a:lvl2pPr lvl="1" algn="r">
              <a:spcBef>
                <a:spcPts val="0"/>
              </a:spcBef>
              <a:spcAft>
                <a:spcPts val="0"/>
              </a:spcAft>
              <a:buClr>
                <a:schemeClr val="accent2"/>
              </a:buClr>
              <a:buSzPts val="6200"/>
              <a:buNone/>
              <a:defRPr>
                <a:solidFill>
                  <a:schemeClr val="accent2"/>
                </a:solidFill>
              </a:defRPr>
            </a:lvl2pPr>
            <a:lvl3pPr lvl="2" algn="r">
              <a:spcBef>
                <a:spcPts val="0"/>
              </a:spcBef>
              <a:spcAft>
                <a:spcPts val="0"/>
              </a:spcAft>
              <a:buClr>
                <a:schemeClr val="accent2"/>
              </a:buClr>
              <a:buSzPts val="6200"/>
              <a:buNone/>
              <a:defRPr>
                <a:solidFill>
                  <a:schemeClr val="accent2"/>
                </a:solidFill>
              </a:defRPr>
            </a:lvl3pPr>
            <a:lvl4pPr lvl="3" algn="r">
              <a:spcBef>
                <a:spcPts val="0"/>
              </a:spcBef>
              <a:spcAft>
                <a:spcPts val="0"/>
              </a:spcAft>
              <a:buClr>
                <a:schemeClr val="accent2"/>
              </a:buClr>
              <a:buSzPts val="6200"/>
              <a:buNone/>
              <a:defRPr>
                <a:solidFill>
                  <a:schemeClr val="accent2"/>
                </a:solidFill>
              </a:defRPr>
            </a:lvl4pPr>
            <a:lvl5pPr lvl="4" algn="r">
              <a:spcBef>
                <a:spcPts val="0"/>
              </a:spcBef>
              <a:spcAft>
                <a:spcPts val="0"/>
              </a:spcAft>
              <a:buClr>
                <a:schemeClr val="accent2"/>
              </a:buClr>
              <a:buSzPts val="6200"/>
              <a:buNone/>
              <a:defRPr>
                <a:solidFill>
                  <a:schemeClr val="accent2"/>
                </a:solidFill>
              </a:defRPr>
            </a:lvl5pPr>
            <a:lvl6pPr lvl="5" algn="r">
              <a:spcBef>
                <a:spcPts val="0"/>
              </a:spcBef>
              <a:spcAft>
                <a:spcPts val="0"/>
              </a:spcAft>
              <a:buClr>
                <a:schemeClr val="accent2"/>
              </a:buClr>
              <a:buSzPts val="6200"/>
              <a:buNone/>
              <a:defRPr>
                <a:solidFill>
                  <a:schemeClr val="accent2"/>
                </a:solidFill>
              </a:defRPr>
            </a:lvl6pPr>
            <a:lvl7pPr lvl="6" algn="r">
              <a:spcBef>
                <a:spcPts val="0"/>
              </a:spcBef>
              <a:spcAft>
                <a:spcPts val="0"/>
              </a:spcAft>
              <a:buClr>
                <a:schemeClr val="accent2"/>
              </a:buClr>
              <a:buSzPts val="6200"/>
              <a:buNone/>
              <a:defRPr>
                <a:solidFill>
                  <a:schemeClr val="accent2"/>
                </a:solidFill>
              </a:defRPr>
            </a:lvl7pPr>
            <a:lvl8pPr lvl="7" algn="r">
              <a:spcBef>
                <a:spcPts val="0"/>
              </a:spcBef>
              <a:spcAft>
                <a:spcPts val="0"/>
              </a:spcAft>
              <a:buClr>
                <a:schemeClr val="accent2"/>
              </a:buClr>
              <a:buSzPts val="6200"/>
              <a:buNone/>
              <a:defRPr>
                <a:solidFill>
                  <a:schemeClr val="accent2"/>
                </a:solidFill>
              </a:defRPr>
            </a:lvl8pPr>
            <a:lvl9pPr lvl="8" algn="r">
              <a:spcBef>
                <a:spcPts val="0"/>
              </a:spcBef>
              <a:spcAft>
                <a:spcPts val="0"/>
              </a:spcAft>
              <a:buClr>
                <a:schemeClr val="accent2"/>
              </a:buClr>
              <a:buSzPts val="6200"/>
              <a:buNone/>
              <a:defRPr>
                <a:solidFill>
                  <a:schemeClr val="accent2"/>
                </a:solidFill>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rvices / Clients" type="tx">
  <p:cSld name="TITLE_AND_BODY">
    <p:spTree>
      <p:nvGrpSpPr>
        <p:cNvPr id="417" name="Shape 417"/>
        <p:cNvGrpSpPr/>
        <p:nvPr/>
      </p:nvGrpSpPr>
      <p:grpSpPr>
        <a:xfrm>
          <a:off x="0" y="0"/>
          <a:ext cx="0" cy="0"/>
          <a:chOff x="0" y="0"/>
          <a:chExt cx="0" cy="0"/>
        </a:xfrm>
      </p:grpSpPr>
      <p:cxnSp>
        <p:nvCxnSpPr>
          <p:cNvPr id="418" name="Google Shape;418;p37"/>
          <p:cNvCxnSpPr/>
          <p:nvPr/>
        </p:nvCxnSpPr>
        <p:spPr>
          <a:xfrm>
            <a:off x="17850756" y="2"/>
            <a:ext cx="0" cy="10694700"/>
          </a:xfrm>
          <a:prstGeom prst="straightConnector1">
            <a:avLst/>
          </a:prstGeom>
          <a:noFill/>
          <a:ln cap="flat" cmpd="sng" w="9525">
            <a:solidFill>
              <a:schemeClr val="accent1"/>
            </a:solidFill>
            <a:prstDash val="solid"/>
            <a:round/>
            <a:headEnd len="med" w="med" type="none"/>
            <a:tailEnd len="med" w="med" type="none"/>
          </a:ln>
        </p:spPr>
      </p:cxnSp>
      <p:sp>
        <p:nvSpPr>
          <p:cNvPr id="419" name="Google Shape;419;p37"/>
          <p:cNvSpPr txBox="1"/>
          <p:nvPr>
            <p:ph type="title"/>
          </p:nvPr>
        </p:nvSpPr>
        <p:spPr>
          <a:xfrm rot="-5400000">
            <a:off x="17381412" y="922159"/>
            <a:ext cx="2121300" cy="1165800"/>
          </a:xfrm>
          <a:prstGeom prst="rect">
            <a:avLst/>
          </a:prstGeom>
        </p:spPr>
        <p:txBody>
          <a:bodyPr anchorCtr="0" anchor="ctr" bIns="190075" lIns="190075" spcFirstLastPara="1" rIns="190075" wrap="square" tIns="190075">
            <a:noAutofit/>
          </a:bodyPr>
          <a:lstStyle>
            <a:lvl1pPr lvl="0" algn="r">
              <a:spcBef>
                <a:spcPts val="0"/>
              </a:spcBef>
              <a:spcAft>
                <a:spcPts val="0"/>
              </a:spcAft>
              <a:buClr>
                <a:schemeClr val="accent2"/>
              </a:buClr>
              <a:buSzPts val="1500"/>
              <a:buFont typeface="Lexend Light"/>
              <a:buNone/>
              <a:defRPr sz="1500">
                <a:solidFill>
                  <a:schemeClr val="accent2"/>
                </a:solidFill>
                <a:latin typeface="Lexend Light"/>
                <a:ea typeface="Lexend Light"/>
                <a:cs typeface="Lexend Light"/>
                <a:sym typeface="Lexend Light"/>
              </a:defRPr>
            </a:lvl1pPr>
            <a:lvl2pPr lvl="1">
              <a:spcBef>
                <a:spcPts val="0"/>
              </a:spcBef>
              <a:spcAft>
                <a:spcPts val="0"/>
              </a:spcAft>
              <a:buClr>
                <a:schemeClr val="accent2"/>
              </a:buClr>
              <a:buSzPts val="6200"/>
              <a:buNone/>
              <a:defRPr>
                <a:solidFill>
                  <a:schemeClr val="accent2"/>
                </a:solidFill>
              </a:defRPr>
            </a:lvl2pPr>
            <a:lvl3pPr lvl="2">
              <a:spcBef>
                <a:spcPts val="0"/>
              </a:spcBef>
              <a:spcAft>
                <a:spcPts val="0"/>
              </a:spcAft>
              <a:buClr>
                <a:schemeClr val="accent2"/>
              </a:buClr>
              <a:buSzPts val="6200"/>
              <a:buNone/>
              <a:defRPr>
                <a:solidFill>
                  <a:schemeClr val="accent2"/>
                </a:solidFill>
              </a:defRPr>
            </a:lvl3pPr>
            <a:lvl4pPr lvl="3">
              <a:spcBef>
                <a:spcPts val="0"/>
              </a:spcBef>
              <a:spcAft>
                <a:spcPts val="0"/>
              </a:spcAft>
              <a:buClr>
                <a:schemeClr val="accent2"/>
              </a:buClr>
              <a:buSzPts val="6200"/>
              <a:buNone/>
              <a:defRPr>
                <a:solidFill>
                  <a:schemeClr val="accent2"/>
                </a:solidFill>
              </a:defRPr>
            </a:lvl4pPr>
            <a:lvl5pPr lvl="4">
              <a:spcBef>
                <a:spcPts val="0"/>
              </a:spcBef>
              <a:spcAft>
                <a:spcPts val="0"/>
              </a:spcAft>
              <a:buClr>
                <a:schemeClr val="accent2"/>
              </a:buClr>
              <a:buSzPts val="6200"/>
              <a:buNone/>
              <a:defRPr>
                <a:solidFill>
                  <a:schemeClr val="accent2"/>
                </a:solidFill>
              </a:defRPr>
            </a:lvl5pPr>
            <a:lvl6pPr lvl="5">
              <a:spcBef>
                <a:spcPts val="0"/>
              </a:spcBef>
              <a:spcAft>
                <a:spcPts val="0"/>
              </a:spcAft>
              <a:buClr>
                <a:schemeClr val="accent2"/>
              </a:buClr>
              <a:buSzPts val="6200"/>
              <a:buNone/>
              <a:defRPr>
                <a:solidFill>
                  <a:schemeClr val="accent2"/>
                </a:solidFill>
              </a:defRPr>
            </a:lvl6pPr>
            <a:lvl7pPr lvl="6">
              <a:spcBef>
                <a:spcPts val="0"/>
              </a:spcBef>
              <a:spcAft>
                <a:spcPts val="0"/>
              </a:spcAft>
              <a:buClr>
                <a:schemeClr val="accent2"/>
              </a:buClr>
              <a:buSzPts val="6200"/>
              <a:buNone/>
              <a:defRPr>
                <a:solidFill>
                  <a:schemeClr val="accent2"/>
                </a:solidFill>
              </a:defRPr>
            </a:lvl7pPr>
            <a:lvl8pPr lvl="7">
              <a:spcBef>
                <a:spcPts val="0"/>
              </a:spcBef>
              <a:spcAft>
                <a:spcPts val="0"/>
              </a:spcAft>
              <a:buClr>
                <a:schemeClr val="accent2"/>
              </a:buClr>
              <a:buSzPts val="6200"/>
              <a:buNone/>
              <a:defRPr>
                <a:solidFill>
                  <a:schemeClr val="accent2"/>
                </a:solidFill>
              </a:defRPr>
            </a:lvl8pPr>
            <a:lvl9pPr lvl="8">
              <a:spcBef>
                <a:spcPts val="0"/>
              </a:spcBef>
              <a:spcAft>
                <a:spcPts val="0"/>
              </a:spcAft>
              <a:buClr>
                <a:schemeClr val="accent2"/>
              </a:buClr>
              <a:buSzPts val="6200"/>
              <a:buNone/>
              <a:defRPr>
                <a:solidFill>
                  <a:schemeClr val="accent2"/>
                </a:solidFill>
              </a:defRPr>
            </a:lvl9pPr>
          </a:lstStyle>
          <a:p/>
        </p:txBody>
      </p:sp>
      <p:sp>
        <p:nvSpPr>
          <p:cNvPr id="420" name="Google Shape;420;p37"/>
          <p:cNvSpPr txBox="1"/>
          <p:nvPr>
            <p:ph idx="2" type="title"/>
          </p:nvPr>
        </p:nvSpPr>
        <p:spPr>
          <a:xfrm rot="-5400000">
            <a:off x="15420912" y="4763871"/>
            <a:ext cx="6042300" cy="1165800"/>
          </a:xfrm>
          <a:prstGeom prst="rect">
            <a:avLst/>
          </a:prstGeom>
        </p:spPr>
        <p:txBody>
          <a:bodyPr anchorCtr="0" anchor="ctr" bIns="190075" lIns="190075" spcFirstLastPara="1" rIns="190075" wrap="square" tIns="190075">
            <a:noAutofit/>
          </a:bodyPr>
          <a:lstStyle>
            <a:lvl1pPr lvl="0" algn="ctr">
              <a:spcBef>
                <a:spcPts val="0"/>
              </a:spcBef>
              <a:spcAft>
                <a:spcPts val="0"/>
              </a:spcAft>
              <a:buClr>
                <a:schemeClr val="accent2"/>
              </a:buClr>
              <a:buSzPts val="3100"/>
              <a:buFont typeface="Merriweather Light"/>
              <a:buNone/>
              <a:defRPr sz="3100">
                <a:solidFill>
                  <a:schemeClr val="accent2"/>
                </a:solidFill>
              </a:defRPr>
            </a:lvl1pPr>
            <a:lvl2pPr lvl="1" algn="ctr">
              <a:spcBef>
                <a:spcPts val="0"/>
              </a:spcBef>
              <a:spcAft>
                <a:spcPts val="0"/>
              </a:spcAft>
              <a:buClr>
                <a:schemeClr val="accent2"/>
              </a:buClr>
              <a:buSzPts val="6200"/>
              <a:buNone/>
              <a:defRPr>
                <a:solidFill>
                  <a:schemeClr val="accent2"/>
                </a:solidFill>
              </a:defRPr>
            </a:lvl2pPr>
            <a:lvl3pPr lvl="2" algn="ctr">
              <a:spcBef>
                <a:spcPts val="0"/>
              </a:spcBef>
              <a:spcAft>
                <a:spcPts val="0"/>
              </a:spcAft>
              <a:buClr>
                <a:schemeClr val="accent2"/>
              </a:buClr>
              <a:buSzPts val="6200"/>
              <a:buNone/>
              <a:defRPr>
                <a:solidFill>
                  <a:schemeClr val="accent2"/>
                </a:solidFill>
              </a:defRPr>
            </a:lvl3pPr>
            <a:lvl4pPr lvl="3" algn="ctr">
              <a:spcBef>
                <a:spcPts val="0"/>
              </a:spcBef>
              <a:spcAft>
                <a:spcPts val="0"/>
              </a:spcAft>
              <a:buClr>
                <a:schemeClr val="accent2"/>
              </a:buClr>
              <a:buSzPts val="6200"/>
              <a:buNone/>
              <a:defRPr>
                <a:solidFill>
                  <a:schemeClr val="accent2"/>
                </a:solidFill>
              </a:defRPr>
            </a:lvl4pPr>
            <a:lvl5pPr lvl="4" algn="ctr">
              <a:spcBef>
                <a:spcPts val="0"/>
              </a:spcBef>
              <a:spcAft>
                <a:spcPts val="0"/>
              </a:spcAft>
              <a:buClr>
                <a:schemeClr val="accent2"/>
              </a:buClr>
              <a:buSzPts val="6200"/>
              <a:buNone/>
              <a:defRPr>
                <a:solidFill>
                  <a:schemeClr val="accent2"/>
                </a:solidFill>
              </a:defRPr>
            </a:lvl5pPr>
            <a:lvl6pPr lvl="5" algn="ctr">
              <a:spcBef>
                <a:spcPts val="0"/>
              </a:spcBef>
              <a:spcAft>
                <a:spcPts val="0"/>
              </a:spcAft>
              <a:buClr>
                <a:schemeClr val="accent2"/>
              </a:buClr>
              <a:buSzPts val="6200"/>
              <a:buNone/>
              <a:defRPr>
                <a:solidFill>
                  <a:schemeClr val="accent2"/>
                </a:solidFill>
              </a:defRPr>
            </a:lvl6pPr>
            <a:lvl7pPr lvl="6" algn="ctr">
              <a:spcBef>
                <a:spcPts val="0"/>
              </a:spcBef>
              <a:spcAft>
                <a:spcPts val="0"/>
              </a:spcAft>
              <a:buClr>
                <a:schemeClr val="accent2"/>
              </a:buClr>
              <a:buSzPts val="6200"/>
              <a:buNone/>
              <a:defRPr>
                <a:solidFill>
                  <a:schemeClr val="accent2"/>
                </a:solidFill>
              </a:defRPr>
            </a:lvl7pPr>
            <a:lvl8pPr lvl="7" algn="ctr">
              <a:spcBef>
                <a:spcPts val="0"/>
              </a:spcBef>
              <a:spcAft>
                <a:spcPts val="0"/>
              </a:spcAft>
              <a:buClr>
                <a:schemeClr val="accent2"/>
              </a:buClr>
              <a:buSzPts val="6200"/>
              <a:buNone/>
              <a:defRPr>
                <a:solidFill>
                  <a:schemeClr val="accent2"/>
                </a:solidFill>
              </a:defRPr>
            </a:lvl8pPr>
            <a:lvl9pPr lvl="8" algn="ctr">
              <a:spcBef>
                <a:spcPts val="0"/>
              </a:spcBef>
              <a:spcAft>
                <a:spcPts val="0"/>
              </a:spcAft>
              <a:buClr>
                <a:schemeClr val="accent2"/>
              </a:buClr>
              <a:buSzPts val="6200"/>
              <a:buNone/>
              <a:defRPr>
                <a:solidFill>
                  <a:schemeClr val="accent2"/>
                </a:solidFill>
              </a:defRPr>
            </a:lvl9pPr>
          </a:lstStyle>
          <a:p/>
        </p:txBody>
      </p:sp>
      <p:sp>
        <p:nvSpPr>
          <p:cNvPr id="421" name="Google Shape;421;p37"/>
          <p:cNvSpPr txBox="1"/>
          <p:nvPr>
            <p:ph idx="3" type="title"/>
          </p:nvPr>
        </p:nvSpPr>
        <p:spPr>
          <a:xfrm>
            <a:off x="17844609" y="9001396"/>
            <a:ext cx="1179900" cy="1390200"/>
          </a:xfrm>
          <a:prstGeom prst="rect">
            <a:avLst/>
          </a:prstGeom>
        </p:spPr>
        <p:txBody>
          <a:bodyPr anchorCtr="0" anchor="b" bIns="190075" lIns="190075" spcFirstLastPara="1" rIns="190075" wrap="square" tIns="190075">
            <a:noAutofit/>
          </a:bodyPr>
          <a:lstStyle>
            <a:lvl1pPr lvl="0" algn="ctr">
              <a:spcBef>
                <a:spcPts val="0"/>
              </a:spcBef>
              <a:spcAft>
                <a:spcPts val="0"/>
              </a:spcAft>
              <a:buClr>
                <a:schemeClr val="accent2"/>
              </a:buClr>
              <a:buSzPts val="1500"/>
              <a:buFont typeface="Lexend Light"/>
              <a:buNone/>
              <a:defRPr sz="1500">
                <a:solidFill>
                  <a:schemeClr val="accent2"/>
                </a:solidFill>
                <a:latin typeface="Lexend Light"/>
                <a:ea typeface="Lexend Light"/>
                <a:cs typeface="Lexend Light"/>
                <a:sym typeface="Lexend Light"/>
              </a:defRPr>
            </a:lvl1pPr>
            <a:lvl2pPr lvl="1" algn="r">
              <a:spcBef>
                <a:spcPts val="0"/>
              </a:spcBef>
              <a:spcAft>
                <a:spcPts val="0"/>
              </a:spcAft>
              <a:buClr>
                <a:schemeClr val="accent2"/>
              </a:buClr>
              <a:buSzPts val="6200"/>
              <a:buNone/>
              <a:defRPr>
                <a:solidFill>
                  <a:schemeClr val="accent2"/>
                </a:solidFill>
              </a:defRPr>
            </a:lvl2pPr>
            <a:lvl3pPr lvl="2" algn="r">
              <a:spcBef>
                <a:spcPts val="0"/>
              </a:spcBef>
              <a:spcAft>
                <a:spcPts val="0"/>
              </a:spcAft>
              <a:buClr>
                <a:schemeClr val="accent2"/>
              </a:buClr>
              <a:buSzPts val="6200"/>
              <a:buNone/>
              <a:defRPr>
                <a:solidFill>
                  <a:schemeClr val="accent2"/>
                </a:solidFill>
              </a:defRPr>
            </a:lvl3pPr>
            <a:lvl4pPr lvl="3" algn="r">
              <a:spcBef>
                <a:spcPts val="0"/>
              </a:spcBef>
              <a:spcAft>
                <a:spcPts val="0"/>
              </a:spcAft>
              <a:buClr>
                <a:schemeClr val="accent2"/>
              </a:buClr>
              <a:buSzPts val="6200"/>
              <a:buNone/>
              <a:defRPr>
                <a:solidFill>
                  <a:schemeClr val="accent2"/>
                </a:solidFill>
              </a:defRPr>
            </a:lvl4pPr>
            <a:lvl5pPr lvl="4" algn="r">
              <a:spcBef>
                <a:spcPts val="0"/>
              </a:spcBef>
              <a:spcAft>
                <a:spcPts val="0"/>
              </a:spcAft>
              <a:buClr>
                <a:schemeClr val="accent2"/>
              </a:buClr>
              <a:buSzPts val="6200"/>
              <a:buNone/>
              <a:defRPr>
                <a:solidFill>
                  <a:schemeClr val="accent2"/>
                </a:solidFill>
              </a:defRPr>
            </a:lvl5pPr>
            <a:lvl6pPr lvl="5" algn="r">
              <a:spcBef>
                <a:spcPts val="0"/>
              </a:spcBef>
              <a:spcAft>
                <a:spcPts val="0"/>
              </a:spcAft>
              <a:buClr>
                <a:schemeClr val="accent2"/>
              </a:buClr>
              <a:buSzPts val="6200"/>
              <a:buNone/>
              <a:defRPr>
                <a:solidFill>
                  <a:schemeClr val="accent2"/>
                </a:solidFill>
              </a:defRPr>
            </a:lvl6pPr>
            <a:lvl7pPr lvl="6" algn="r">
              <a:spcBef>
                <a:spcPts val="0"/>
              </a:spcBef>
              <a:spcAft>
                <a:spcPts val="0"/>
              </a:spcAft>
              <a:buClr>
                <a:schemeClr val="accent2"/>
              </a:buClr>
              <a:buSzPts val="6200"/>
              <a:buNone/>
              <a:defRPr>
                <a:solidFill>
                  <a:schemeClr val="accent2"/>
                </a:solidFill>
              </a:defRPr>
            </a:lvl7pPr>
            <a:lvl8pPr lvl="7" algn="r">
              <a:spcBef>
                <a:spcPts val="0"/>
              </a:spcBef>
              <a:spcAft>
                <a:spcPts val="0"/>
              </a:spcAft>
              <a:buClr>
                <a:schemeClr val="accent2"/>
              </a:buClr>
              <a:buSzPts val="6200"/>
              <a:buNone/>
              <a:defRPr>
                <a:solidFill>
                  <a:schemeClr val="accent2"/>
                </a:solidFill>
              </a:defRPr>
            </a:lvl8pPr>
            <a:lvl9pPr lvl="8" algn="r">
              <a:spcBef>
                <a:spcPts val="0"/>
              </a:spcBef>
              <a:spcAft>
                <a:spcPts val="0"/>
              </a:spcAft>
              <a:buClr>
                <a:schemeClr val="accent2"/>
              </a:buClr>
              <a:buSzPts val="6200"/>
              <a:buNone/>
              <a:defRPr>
                <a:solidFill>
                  <a:schemeClr val="accent2"/>
                </a:solidFill>
              </a:defRPr>
            </a:lvl9pPr>
          </a:lstStyle>
          <a:p/>
        </p:txBody>
      </p:sp>
      <p:sp>
        <p:nvSpPr>
          <p:cNvPr id="422" name="Google Shape;422;p37"/>
          <p:cNvSpPr txBox="1"/>
          <p:nvPr>
            <p:ph idx="4" type="title"/>
          </p:nvPr>
        </p:nvSpPr>
        <p:spPr>
          <a:xfrm>
            <a:off x="475258" y="457071"/>
            <a:ext cx="4257900" cy="618000"/>
          </a:xfrm>
          <a:prstGeom prst="rect">
            <a:avLst/>
          </a:prstGeom>
        </p:spPr>
        <p:txBody>
          <a:bodyPr anchorCtr="0" anchor="t" bIns="190075" lIns="190075" spcFirstLastPara="1" rIns="190075" wrap="square" tIns="190075">
            <a:noAutofit/>
          </a:bodyPr>
          <a:lstStyle>
            <a:lvl1pPr lvl="0">
              <a:spcBef>
                <a:spcPts val="0"/>
              </a:spcBef>
              <a:spcAft>
                <a:spcPts val="0"/>
              </a:spcAft>
              <a:buClr>
                <a:schemeClr val="dk1"/>
              </a:buClr>
              <a:buSzPts val="1900"/>
              <a:buFont typeface="Lexend Light"/>
              <a:buNone/>
              <a:defRPr sz="1900">
                <a:latin typeface="Lexend Light"/>
                <a:ea typeface="Lexend Light"/>
                <a:cs typeface="Lexend Light"/>
                <a:sym typeface="Lexend Light"/>
              </a:defRPr>
            </a:lvl1pPr>
            <a:lvl2pPr lvl="1">
              <a:spcBef>
                <a:spcPts val="0"/>
              </a:spcBef>
              <a:spcAft>
                <a:spcPts val="0"/>
              </a:spcAft>
              <a:buClr>
                <a:schemeClr val="dk1"/>
              </a:buClr>
              <a:buSzPts val="6200"/>
              <a:buNone/>
              <a:defRPr/>
            </a:lvl2pPr>
            <a:lvl3pPr lvl="2">
              <a:spcBef>
                <a:spcPts val="0"/>
              </a:spcBef>
              <a:spcAft>
                <a:spcPts val="0"/>
              </a:spcAft>
              <a:buClr>
                <a:schemeClr val="dk1"/>
              </a:buClr>
              <a:buSzPts val="6200"/>
              <a:buNone/>
              <a:defRPr/>
            </a:lvl3pPr>
            <a:lvl4pPr lvl="3">
              <a:spcBef>
                <a:spcPts val="0"/>
              </a:spcBef>
              <a:spcAft>
                <a:spcPts val="0"/>
              </a:spcAft>
              <a:buClr>
                <a:schemeClr val="dk1"/>
              </a:buClr>
              <a:buSzPts val="6200"/>
              <a:buNone/>
              <a:defRPr/>
            </a:lvl4pPr>
            <a:lvl5pPr lvl="4">
              <a:spcBef>
                <a:spcPts val="0"/>
              </a:spcBef>
              <a:spcAft>
                <a:spcPts val="0"/>
              </a:spcAft>
              <a:buClr>
                <a:schemeClr val="dk1"/>
              </a:buClr>
              <a:buSzPts val="6200"/>
              <a:buNone/>
              <a:defRPr/>
            </a:lvl5pPr>
            <a:lvl6pPr lvl="5">
              <a:spcBef>
                <a:spcPts val="0"/>
              </a:spcBef>
              <a:spcAft>
                <a:spcPts val="0"/>
              </a:spcAft>
              <a:buClr>
                <a:schemeClr val="dk1"/>
              </a:buClr>
              <a:buSzPts val="6200"/>
              <a:buNone/>
              <a:defRPr/>
            </a:lvl6pPr>
            <a:lvl7pPr lvl="6">
              <a:spcBef>
                <a:spcPts val="0"/>
              </a:spcBef>
              <a:spcAft>
                <a:spcPts val="0"/>
              </a:spcAft>
              <a:buClr>
                <a:schemeClr val="dk1"/>
              </a:buClr>
              <a:buSzPts val="6200"/>
              <a:buNone/>
              <a:defRPr/>
            </a:lvl7pPr>
            <a:lvl8pPr lvl="7">
              <a:spcBef>
                <a:spcPts val="0"/>
              </a:spcBef>
              <a:spcAft>
                <a:spcPts val="0"/>
              </a:spcAft>
              <a:buClr>
                <a:schemeClr val="dk1"/>
              </a:buClr>
              <a:buSzPts val="6200"/>
              <a:buNone/>
              <a:defRPr/>
            </a:lvl8pPr>
            <a:lvl9pPr lvl="8">
              <a:spcBef>
                <a:spcPts val="0"/>
              </a:spcBef>
              <a:spcAft>
                <a:spcPts val="0"/>
              </a:spcAft>
              <a:buClr>
                <a:schemeClr val="dk1"/>
              </a:buClr>
              <a:buSzPts val="6200"/>
              <a:buNone/>
              <a:defRPr/>
            </a:lvl9pPr>
          </a:lstStyle>
          <a:p/>
        </p:txBody>
      </p:sp>
      <p:sp>
        <p:nvSpPr>
          <p:cNvPr id="423" name="Google Shape;423;p37"/>
          <p:cNvSpPr txBox="1"/>
          <p:nvPr>
            <p:ph idx="5" type="title"/>
          </p:nvPr>
        </p:nvSpPr>
        <p:spPr>
          <a:xfrm>
            <a:off x="475257" y="1074538"/>
            <a:ext cx="15841200" cy="1059600"/>
          </a:xfrm>
          <a:prstGeom prst="rect">
            <a:avLst/>
          </a:prstGeom>
        </p:spPr>
        <p:txBody>
          <a:bodyPr anchorCtr="0" anchor="t" bIns="190075" lIns="190075" spcFirstLastPara="1" rIns="190075" wrap="square" tIns="190075">
            <a:noAutofit/>
          </a:bodyPr>
          <a:lstStyle>
            <a:lvl1pPr lvl="0">
              <a:spcBef>
                <a:spcPts val="0"/>
              </a:spcBef>
              <a:spcAft>
                <a:spcPts val="0"/>
              </a:spcAft>
              <a:buSzPts val="6200"/>
              <a:buFont typeface="Merriweather"/>
              <a:buNone/>
              <a:defRPr>
                <a:latin typeface="Merriweather"/>
                <a:ea typeface="Merriweather"/>
                <a:cs typeface="Merriweather"/>
                <a:sym typeface="Merriweather"/>
              </a:defRPr>
            </a:lvl1pPr>
            <a:lvl2pPr lvl="1">
              <a:spcBef>
                <a:spcPts val="0"/>
              </a:spcBef>
              <a:spcAft>
                <a:spcPts val="0"/>
              </a:spcAft>
              <a:buSzPts val="6200"/>
              <a:buNone/>
              <a:defRPr/>
            </a:lvl2pPr>
            <a:lvl3pPr lvl="2">
              <a:spcBef>
                <a:spcPts val="0"/>
              </a:spcBef>
              <a:spcAft>
                <a:spcPts val="0"/>
              </a:spcAft>
              <a:buSzPts val="6200"/>
              <a:buNone/>
              <a:defRPr/>
            </a:lvl3pPr>
            <a:lvl4pPr lvl="3">
              <a:spcBef>
                <a:spcPts val="0"/>
              </a:spcBef>
              <a:spcAft>
                <a:spcPts val="0"/>
              </a:spcAft>
              <a:buSzPts val="6200"/>
              <a:buNone/>
              <a:defRPr/>
            </a:lvl4pPr>
            <a:lvl5pPr lvl="4">
              <a:spcBef>
                <a:spcPts val="0"/>
              </a:spcBef>
              <a:spcAft>
                <a:spcPts val="0"/>
              </a:spcAft>
              <a:buSzPts val="6200"/>
              <a:buNone/>
              <a:defRPr/>
            </a:lvl5pPr>
            <a:lvl6pPr lvl="5">
              <a:spcBef>
                <a:spcPts val="0"/>
              </a:spcBef>
              <a:spcAft>
                <a:spcPts val="0"/>
              </a:spcAft>
              <a:buSzPts val="6200"/>
              <a:buNone/>
              <a:defRPr/>
            </a:lvl6pPr>
            <a:lvl7pPr lvl="6">
              <a:spcBef>
                <a:spcPts val="0"/>
              </a:spcBef>
              <a:spcAft>
                <a:spcPts val="0"/>
              </a:spcAft>
              <a:buSzPts val="6200"/>
              <a:buNone/>
              <a:defRPr/>
            </a:lvl7pPr>
            <a:lvl8pPr lvl="7">
              <a:spcBef>
                <a:spcPts val="0"/>
              </a:spcBef>
              <a:spcAft>
                <a:spcPts val="0"/>
              </a:spcAft>
              <a:buSzPts val="6200"/>
              <a:buNone/>
              <a:defRPr/>
            </a:lvl8pPr>
            <a:lvl9pPr lvl="8">
              <a:spcBef>
                <a:spcPts val="0"/>
              </a:spcBef>
              <a:spcAft>
                <a:spcPts val="0"/>
              </a:spcAft>
              <a:buSzPts val="6200"/>
              <a:buNone/>
              <a:defRPr/>
            </a:lvl9pPr>
          </a:lstStyle>
          <a:p/>
        </p:txBody>
      </p:sp>
      <p:cxnSp>
        <p:nvCxnSpPr>
          <p:cNvPr id="424" name="Google Shape;424;p37"/>
          <p:cNvCxnSpPr/>
          <p:nvPr/>
        </p:nvCxnSpPr>
        <p:spPr>
          <a:xfrm>
            <a:off x="0" y="4600542"/>
            <a:ext cx="17850900" cy="0"/>
          </a:xfrm>
          <a:prstGeom prst="straightConnector1">
            <a:avLst/>
          </a:prstGeom>
          <a:noFill/>
          <a:ln cap="flat" cmpd="sng" w="9525">
            <a:solidFill>
              <a:schemeClr val="accent1"/>
            </a:solidFill>
            <a:prstDash val="solid"/>
            <a:round/>
            <a:headEnd len="med" w="med" type="none"/>
            <a:tailEnd len="med" w="med" type="none"/>
          </a:ln>
        </p:spPr>
      </p:cxnSp>
      <p:cxnSp>
        <p:nvCxnSpPr>
          <p:cNvPr id="425" name="Google Shape;425;p37"/>
          <p:cNvCxnSpPr/>
          <p:nvPr/>
        </p:nvCxnSpPr>
        <p:spPr>
          <a:xfrm>
            <a:off x="-260" y="10218138"/>
            <a:ext cx="17850900" cy="0"/>
          </a:xfrm>
          <a:prstGeom prst="straightConnector1">
            <a:avLst/>
          </a:prstGeom>
          <a:noFill/>
          <a:ln cap="flat" cmpd="sng" w="9525">
            <a:solidFill>
              <a:schemeClr val="accent1"/>
            </a:solidFill>
            <a:prstDash val="solid"/>
            <a:round/>
            <a:headEnd len="med" w="med" type="none"/>
            <a:tailEnd len="med" w="med" type="none"/>
          </a:ln>
        </p:spPr>
      </p:cxnSp>
      <p:sp>
        <p:nvSpPr>
          <p:cNvPr id="426" name="Google Shape;426;p37"/>
          <p:cNvSpPr txBox="1"/>
          <p:nvPr>
            <p:ph idx="1" type="subTitle"/>
          </p:nvPr>
        </p:nvSpPr>
        <p:spPr>
          <a:xfrm>
            <a:off x="475258" y="4893527"/>
            <a:ext cx="4581000" cy="452700"/>
          </a:xfrm>
          <a:prstGeom prst="rect">
            <a:avLst/>
          </a:prstGeom>
        </p:spPr>
        <p:txBody>
          <a:bodyPr anchorCtr="0" anchor="t" bIns="190075" lIns="190075" spcFirstLastPara="1" rIns="190075" wrap="square" tIns="190075">
            <a:noAutofit/>
          </a:bodyPr>
          <a:lstStyle>
            <a:lvl1pPr lvl="0">
              <a:spcBef>
                <a:spcPts val="0"/>
              </a:spcBef>
              <a:spcAft>
                <a:spcPts val="0"/>
              </a:spcAft>
              <a:buSzPts val="2900"/>
              <a:buFont typeface="Merriweather"/>
              <a:buNone/>
              <a:defRPr/>
            </a:lvl1pPr>
            <a:lvl2pPr lvl="1">
              <a:spcBef>
                <a:spcPts val="0"/>
              </a:spcBef>
              <a:spcAft>
                <a:spcPts val="0"/>
              </a:spcAft>
              <a:buSzPts val="2900"/>
              <a:buNone/>
              <a:defRPr/>
            </a:lvl2pPr>
            <a:lvl3pPr lvl="2">
              <a:spcBef>
                <a:spcPts val="0"/>
              </a:spcBef>
              <a:spcAft>
                <a:spcPts val="0"/>
              </a:spcAft>
              <a:buSzPts val="2900"/>
              <a:buNone/>
              <a:defRPr/>
            </a:lvl3pPr>
            <a:lvl4pPr lvl="3">
              <a:spcBef>
                <a:spcPts val="0"/>
              </a:spcBef>
              <a:spcAft>
                <a:spcPts val="0"/>
              </a:spcAft>
              <a:buSzPts val="2900"/>
              <a:buNone/>
              <a:defRPr/>
            </a:lvl4pPr>
            <a:lvl5pPr lvl="4">
              <a:spcBef>
                <a:spcPts val="0"/>
              </a:spcBef>
              <a:spcAft>
                <a:spcPts val="0"/>
              </a:spcAft>
              <a:buSzPts val="2900"/>
              <a:buNone/>
              <a:defRPr/>
            </a:lvl5pPr>
            <a:lvl6pPr lvl="5">
              <a:spcBef>
                <a:spcPts val="0"/>
              </a:spcBef>
              <a:spcAft>
                <a:spcPts val="0"/>
              </a:spcAft>
              <a:buSzPts val="2900"/>
              <a:buNone/>
              <a:defRPr/>
            </a:lvl6pPr>
            <a:lvl7pPr lvl="6">
              <a:spcBef>
                <a:spcPts val="0"/>
              </a:spcBef>
              <a:spcAft>
                <a:spcPts val="0"/>
              </a:spcAft>
              <a:buSzPts val="2900"/>
              <a:buNone/>
              <a:defRPr/>
            </a:lvl7pPr>
            <a:lvl8pPr lvl="7">
              <a:spcBef>
                <a:spcPts val="0"/>
              </a:spcBef>
              <a:spcAft>
                <a:spcPts val="0"/>
              </a:spcAft>
              <a:buSzPts val="2900"/>
              <a:buNone/>
              <a:defRPr/>
            </a:lvl8pPr>
            <a:lvl9pPr lvl="8">
              <a:spcBef>
                <a:spcPts val="0"/>
              </a:spcBef>
              <a:spcAft>
                <a:spcPts val="0"/>
              </a:spcAft>
              <a:buSzPts val="2900"/>
              <a:buNone/>
              <a:defRPr/>
            </a:lvl9pPr>
          </a:lstStyle>
          <a:p/>
        </p:txBody>
      </p:sp>
      <p:sp>
        <p:nvSpPr>
          <p:cNvPr id="427" name="Google Shape;427;p37"/>
          <p:cNvSpPr txBox="1"/>
          <p:nvPr>
            <p:ph idx="6" type="subTitle"/>
          </p:nvPr>
        </p:nvSpPr>
        <p:spPr>
          <a:xfrm>
            <a:off x="7397468" y="4893527"/>
            <a:ext cx="4236900" cy="452700"/>
          </a:xfrm>
          <a:prstGeom prst="rect">
            <a:avLst/>
          </a:prstGeom>
        </p:spPr>
        <p:txBody>
          <a:bodyPr anchorCtr="0" anchor="t" bIns="190075" lIns="190075" spcFirstLastPara="1" rIns="190075" wrap="square" tIns="190075">
            <a:noAutofit/>
          </a:bodyPr>
          <a:lstStyle>
            <a:lvl1pPr lvl="0">
              <a:spcBef>
                <a:spcPts val="0"/>
              </a:spcBef>
              <a:spcAft>
                <a:spcPts val="0"/>
              </a:spcAft>
              <a:buSzPts val="2900"/>
              <a:buFont typeface="Merriweather"/>
              <a:buNone/>
              <a:defRPr/>
            </a:lvl1pPr>
            <a:lvl2pPr lvl="1">
              <a:spcBef>
                <a:spcPts val="0"/>
              </a:spcBef>
              <a:spcAft>
                <a:spcPts val="0"/>
              </a:spcAft>
              <a:buSzPts val="2900"/>
              <a:buNone/>
              <a:defRPr/>
            </a:lvl2pPr>
            <a:lvl3pPr lvl="2">
              <a:spcBef>
                <a:spcPts val="0"/>
              </a:spcBef>
              <a:spcAft>
                <a:spcPts val="0"/>
              </a:spcAft>
              <a:buSzPts val="2900"/>
              <a:buNone/>
              <a:defRPr/>
            </a:lvl3pPr>
            <a:lvl4pPr lvl="3">
              <a:spcBef>
                <a:spcPts val="0"/>
              </a:spcBef>
              <a:spcAft>
                <a:spcPts val="0"/>
              </a:spcAft>
              <a:buSzPts val="2900"/>
              <a:buNone/>
              <a:defRPr/>
            </a:lvl4pPr>
            <a:lvl5pPr lvl="4">
              <a:spcBef>
                <a:spcPts val="0"/>
              </a:spcBef>
              <a:spcAft>
                <a:spcPts val="0"/>
              </a:spcAft>
              <a:buSzPts val="2900"/>
              <a:buNone/>
              <a:defRPr/>
            </a:lvl5pPr>
            <a:lvl6pPr lvl="5">
              <a:spcBef>
                <a:spcPts val="0"/>
              </a:spcBef>
              <a:spcAft>
                <a:spcPts val="0"/>
              </a:spcAft>
              <a:buSzPts val="2900"/>
              <a:buNone/>
              <a:defRPr/>
            </a:lvl6pPr>
            <a:lvl7pPr lvl="6">
              <a:spcBef>
                <a:spcPts val="0"/>
              </a:spcBef>
              <a:spcAft>
                <a:spcPts val="0"/>
              </a:spcAft>
              <a:buSzPts val="2900"/>
              <a:buNone/>
              <a:defRPr/>
            </a:lvl7pPr>
            <a:lvl8pPr lvl="7">
              <a:spcBef>
                <a:spcPts val="0"/>
              </a:spcBef>
              <a:spcAft>
                <a:spcPts val="0"/>
              </a:spcAft>
              <a:buSzPts val="2900"/>
              <a:buNone/>
              <a:defRPr/>
            </a:lvl8pPr>
            <a:lvl9pPr lvl="8">
              <a:spcBef>
                <a:spcPts val="0"/>
              </a:spcBef>
              <a:spcAft>
                <a:spcPts val="0"/>
              </a:spcAft>
              <a:buSzPts val="2900"/>
              <a:buNone/>
              <a:defRPr/>
            </a:lvl9pPr>
          </a:lstStyle>
          <a:p/>
        </p:txBody>
      </p:sp>
      <p:sp>
        <p:nvSpPr>
          <p:cNvPr id="428" name="Google Shape;428;p37"/>
          <p:cNvSpPr txBox="1"/>
          <p:nvPr>
            <p:ph idx="7" type="body"/>
          </p:nvPr>
        </p:nvSpPr>
        <p:spPr>
          <a:xfrm>
            <a:off x="477960" y="6308555"/>
            <a:ext cx="6546300" cy="3687900"/>
          </a:xfrm>
          <a:prstGeom prst="rect">
            <a:avLst/>
          </a:prstGeom>
        </p:spPr>
        <p:txBody>
          <a:bodyPr anchorCtr="0" anchor="t" bIns="190075" lIns="190075" spcFirstLastPara="1" rIns="190075" wrap="square" tIns="190075">
            <a:noAutofit/>
          </a:bodyPr>
          <a:lstStyle>
            <a:lvl1pPr indent="-349250" lvl="0" marL="457200">
              <a:spcBef>
                <a:spcPts val="0"/>
              </a:spcBef>
              <a:spcAft>
                <a:spcPts val="0"/>
              </a:spcAft>
              <a:buSzPts val="1900"/>
              <a:buChar char="●"/>
              <a:defRPr/>
            </a:lvl1pPr>
            <a:lvl2pPr indent="-349250" lvl="1" marL="914400">
              <a:spcBef>
                <a:spcPts val="0"/>
              </a:spcBef>
              <a:spcAft>
                <a:spcPts val="0"/>
              </a:spcAft>
              <a:buSzPts val="1900"/>
              <a:buChar char="○"/>
              <a:defRPr/>
            </a:lvl2pPr>
            <a:lvl3pPr indent="-349250" lvl="2" marL="1371600">
              <a:spcBef>
                <a:spcPts val="0"/>
              </a:spcBef>
              <a:spcAft>
                <a:spcPts val="0"/>
              </a:spcAft>
              <a:buSzPts val="1900"/>
              <a:buChar char="■"/>
              <a:defRPr/>
            </a:lvl3pPr>
            <a:lvl4pPr indent="-349250" lvl="3" marL="1828800">
              <a:spcBef>
                <a:spcPts val="0"/>
              </a:spcBef>
              <a:spcAft>
                <a:spcPts val="0"/>
              </a:spcAft>
              <a:buSzPts val="1900"/>
              <a:buChar char="●"/>
              <a:defRPr/>
            </a:lvl4pPr>
            <a:lvl5pPr indent="-349250" lvl="4" marL="2286000">
              <a:spcBef>
                <a:spcPts val="0"/>
              </a:spcBef>
              <a:spcAft>
                <a:spcPts val="0"/>
              </a:spcAft>
              <a:buSzPts val="1900"/>
              <a:buChar char="○"/>
              <a:defRPr/>
            </a:lvl5pPr>
            <a:lvl6pPr indent="-349250" lvl="5" marL="2743200">
              <a:spcBef>
                <a:spcPts val="0"/>
              </a:spcBef>
              <a:spcAft>
                <a:spcPts val="0"/>
              </a:spcAft>
              <a:buSzPts val="1900"/>
              <a:buChar char="■"/>
              <a:defRPr/>
            </a:lvl6pPr>
            <a:lvl7pPr indent="-349250" lvl="6" marL="3200400">
              <a:spcBef>
                <a:spcPts val="0"/>
              </a:spcBef>
              <a:spcAft>
                <a:spcPts val="0"/>
              </a:spcAft>
              <a:buSzPts val="1900"/>
              <a:buChar char="●"/>
              <a:defRPr/>
            </a:lvl7pPr>
            <a:lvl8pPr indent="-349250" lvl="7" marL="3657600">
              <a:spcBef>
                <a:spcPts val="0"/>
              </a:spcBef>
              <a:spcAft>
                <a:spcPts val="0"/>
              </a:spcAft>
              <a:buSzPts val="1900"/>
              <a:buChar char="○"/>
              <a:defRPr/>
            </a:lvl8pPr>
            <a:lvl9pPr indent="-349250" lvl="8" marL="4114800">
              <a:spcBef>
                <a:spcPts val="0"/>
              </a:spcBef>
              <a:spcAft>
                <a:spcPts val="0"/>
              </a:spcAft>
              <a:buSzPts val="1900"/>
              <a:buChar char="■"/>
              <a:defRPr/>
            </a:lvl9pPr>
          </a:lstStyle>
          <a:p/>
        </p:txBody>
      </p:sp>
      <p:sp>
        <p:nvSpPr>
          <p:cNvPr id="429" name="Google Shape;429;p37"/>
          <p:cNvSpPr txBox="1"/>
          <p:nvPr>
            <p:ph idx="8" type="body"/>
          </p:nvPr>
        </p:nvSpPr>
        <p:spPr>
          <a:xfrm>
            <a:off x="7397468" y="6308555"/>
            <a:ext cx="6546300" cy="3687900"/>
          </a:xfrm>
          <a:prstGeom prst="rect">
            <a:avLst/>
          </a:prstGeom>
        </p:spPr>
        <p:txBody>
          <a:bodyPr anchorCtr="0" anchor="t" bIns="190075" lIns="190075" spcFirstLastPara="1" rIns="190075" wrap="square" tIns="190075">
            <a:noAutofit/>
          </a:bodyPr>
          <a:lstStyle>
            <a:lvl1pPr indent="-349250" lvl="0" marL="457200">
              <a:spcBef>
                <a:spcPts val="0"/>
              </a:spcBef>
              <a:spcAft>
                <a:spcPts val="0"/>
              </a:spcAft>
              <a:buSzPts val="1900"/>
              <a:buChar char="●"/>
              <a:defRPr/>
            </a:lvl1pPr>
            <a:lvl2pPr indent="-349250" lvl="1" marL="914400">
              <a:spcBef>
                <a:spcPts val="0"/>
              </a:spcBef>
              <a:spcAft>
                <a:spcPts val="0"/>
              </a:spcAft>
              <a:buSzPts val="1900"/>
              <a:buChar char="○"/>
              <a:defRPr/>
            </a:lvl2pPr>
            <a:lvl3pPr indent="-349250" lvl="2" marL="1371600">
              <a:spcBef>
                <a:spcPts val="0"/>
              </a:spcBef>
              <a:spcAft>
                <a:spcPts val="0"/>
              </a:spcAft>
              <a:buSzPts val="1900"/>
              <a:buChar char="■"/>
              <a:defRPr/>
            </a:lvl3pPr>
            <a:lvl4pPr indent="-349250" lvl="3" marL="1828800">
              <a:spcBef>
                <a:spcPts val="0"/>
              </a:spcBef>
              <a:spcAft>
                <a:spcPts val="0"/>
              </a:spcAft>
              <a:buSzPts val="1900"/>
              <a:buChar char="●"/>
              <a:defRPr/>
            </a:lvl4pPr>
            <a:lvl5pPr indent="-349250" lvl="4" marL="2286000">
              <a:spcBef>
                <a:spcPts val="0"/>
              </a:spcBef>
              <a:spcAft>
                <a:spcPts val="0"/>
              </a:spcAft>
              <a:buSzPts val="1900"/>
              <a:buChar char="○"/>
              <a:defRPr/>
            </a:lvl5pPr>
            <a:lvl6pPr indent="-349250" lvl="5" marL="2743200">
              <a:spcBef>
                <a:spcPts val="0"/>
              </a:spcBef>
              <a:spcAft>
                <a:spcPts val="0"/>
              </a:spcAft>
              <a:buSzPts val="1900"/>
              <a:buChar char="■"/>
              <a:defRPr/>
            </a:lvl6pPr>
            <a:lvl7pPr indent="-349250" lvl="6" marL="3200400">
              <a:spcBef>
                <a:spcPts val="0"/>
              </a:spcBef>
              <a:spcAft>
                <a:spcPts val="0"/>
              </a:spcAft>
              <a:buSzPts val="1900"/>
              <a:buChar char="●"/>
              <a:defRPr/>
            </a:lvl7pPr>
            <a:lvl8pPr indent="-349250" lvl="7" marL="3657600">
              <a:spcBef>
                <a:spcPts val="0"/>
              </a:spcBef>
              <a:spcAft>
                <a:spcPts val="0"/>
              </a:spcAft>
              <a:buSzPts val="1900"/>
              <a:buChar char="○"/>
              <a:defRPr/>
            </a:lvl8pPr>
            <a:lvl9pPr indent="-349250" lvl="8" marL="4114800">
              <a:spcBef>
                <a:spcPts val="0"/>
              </a:spcBef>
              <a:spcAft>
                <a:spcPts val="0"/>
              </a:spcAft>
              <a:buSzPts val="1900"/>
              <a:buChar char="■"/>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CUSTOM_3">
    <p:spTree>
      <p:nvGrpSpPr>
        <p:cNvPr id="430" name="Shape 430"/>
        <p:cNvGrpSpPr/>
        <p:nvPr/>
      </p:nvGrpSpPr>
      <p:grpSpPr>
        <a:xfrm>
          <a:off x="0" y="0"/>
          <a:ext cx="0" cy="0"/>
          <a:chOff x="0" y="0"/>
          <a:chExt cx="0" cy="0"/>
        </a:xfrm>
      </p:grpSpPr>
      <p:cxnSp>
        <p:nvCxnSpPr>
          <p:cNvPr id="431" name="Google Shape;431;p38"/>
          <p:cNvCxnSpPr/>
          <p:nvPr/>
        </p:nvCxnSpPr>
        <p:spPr>
          <a:xfrm>
            <a:off x="17850756" y="2"/>
            <a:ext cx="0" cy="10694700"/>
          </a:xfrm>
          <a:prstGeom prst="straightConnector1">
            <a:avLst/>
          </a:prstGeom>
          <a:noFill/>
          <a:ln cap="flat" cmpd="sng" w="9525">
            <a:solidFill>
              <a:schemeClr val="accent1"/>
            </a:solidFill>
            <a:prstDash val="solid"/>
            <a:round/>
            <a:headEnd len="med" w="med" type="none"/>
            <a:tailEnd len="med" w="med" type="none"/>
          </a:ln>
        </p:spPr>
      </p:cxnSp>
      <p:sp>
        <p:nvSpPr>
          <p:cNvPr id="432" name="Google Shape;432;p38"/>
          <p:cNvSpPr txBox="1"/>
          <p:nvPr>
            <p:ph type="title"/>
          </p:nvPr>
        </p:nvSpPr>
        <p:spPr>
          <a:xfrm rot="-5400000">
            <a:off x="17381412" y="922159"/>
            <a:ext cx="2121300" cy="1165800"/>
          </a:xfrm>
          <a:prstGeom prst="rect">
            <a:avLst/>
          </a:prstGeom>
        </p:spPr>
        <p:txBody>
          <a:bodyPr anchorCtr="0" anchor="ctr" bIns="190075" lIns="190075" spcFirstLastPara="1" rIns="190075" wrap="square" tIns="190075">
            <a:noAutofit/>
          </a:bodyPr>
          <a:lstStyle>
            <a:lvl1pPr lvl="0" algn="r">
              <a:spcBef>
                <a:spcPts val="0"/>
              </a:spcBef>
              <a:spcAft>
                <a:spcPts val="0"/>
              </a:spcAft>
              <a:buClr>
                <a:schemeClr val="accent2"/>
              </a:buClr>
              <a:buSzPts val="1500"/>
              <a:buFont typeface="Lexend Light"/>
              <a:buNone/>
              <a:defRPr sz="1500">
                <a:solidFill>
                  <a:schemeClr val="accent2"/>
                </a:solidFill>
                <a:latin typeface="Lexend Light"/>
                <a:ea typeface="Lexend Light"/>
                <a:cs typeface="Lexend Light"/>
                <a:sym typeface="Lexend Light"/>
              </a:defRPr>
            </a:lvl1pPr>
            <a:lvl2pPr lvl="1">
              <a:spcBef>
                <a:spcPts val="0"/>
              </a:spcBef>
              <a:spcAft>
                <a:spcPts val="0"/>
              </a:spcAft>
              <a:buClr>
                <a:schemeClr val="accent2"/>
              </a:buClr>
              <a:buSzPts val="6200"/>
              <a:buNone/>
              <a:defRPr>
                <a:solidFill>
                  <a:schemeClr val="accent2"/>
                </a:solidFill>
              </a:defRPr>
            </a:lvl2pPr>
            <a:lvl3pPr lvl="2">
              <a:spcBef>
                <a:spcPts val="0"/>
              </a:spcBef>
              <a:spcAft>
                <a:spcPts val="0"/>
              </a:spcAft>
              <a:buClr>
                <a:schemeClr val="accent2"/>
              </a:buClr>
              <a:buSzPts val="6200"/>
              <a:buNone/>
              <a:defRPr>
                <a:solidFill>
                  <a:schemeClr val="accent2"/>
                </a:solidFill>
              </a:defRPr>
            </a:lvl3pPr>
            <a:lvl4pPr lvl="3">
              <a:spcBef>
                <a:spcPts val="0"/>
              </a:spcBef>
              <a:spcAft>
                <a:spcPts val="0"/>
              </a:spcAft>
              <a:buClr>
                <a:schemeClr val="accent2"/>
              </a:buClr>
              <a:buSzPts val="6200"/>
              <a:buNone/>
              <a:defRPr>
                <a:solidFill>
                  <a:schemeClr val="accent2"/>
                </a:solidFill>
              </a:defRPr>
            </a:lvl4pPr>
            <a:lvl5pPr lvl="4">
              <a:spcBef>
                <a:spcPts val="0"/>
              </a:spcBef>
              <a:spcAft>
                <a:spcPts val="0"/>
              </a:spcAft>
              <a:buClr>
                <a:schemeClr val="accent2"/>
              </a:buClr>
              <a:buSzPts val="6200"/>
              <a:buNone/>
              <a:defRPr>
                <a:solidFill>
                  <a:schemeClr val="accent2"/>
                </a:solidFill>
              </a:defRPr>
            </a:lvl5pPr>
            <a:lvl6pPr lvl="5">
              <a:spcBef>
                <a:spcPts val="0"/>
              </a:spcBef>
              <a:spcAft>
                <a:spcPts val="0"/>
              </a:spcAft>
              <a:buClr>
                <a:schemeClr val="accent2"/>
              </a:buClr>
              <a:buSzPts val="6200"/>
              <a:buNone/>
              <a:defRPr>
                <a:solidFill>
                  <a:schemeClr val="accent2"/>
                </a:solidFill>
              </a:defRPr>
            </a:lvl6pPr>
            <a:lvl7pPr lvl="6">
              <a:spcBef>
                <a:spcPts val="0"/>
              </a:spcBef>
              <a:spcAft>
                <a:spcPts val="0"/>
              </a:spcAft>
              <a:buClr>
                <a:schemeClr val="accent2"/>
              </a:buClr>
              <a:buSzPts val="6200"/>
              <a:buNone/>
              <a:defRPr>
                <a:solidFill>
                  <a:schemeClr val="accent2"/>
                </a:solidFill>
              </a:defRPr>
            </a:lvl7pPr>
            <a:lvl8pPr lvl="7">
              <a:spcBef>
                <a:spcPts val="0"/>
              </a:spcBef>
              <a:spcAft>
                <a:spcPts val="0"/>
              </a:spcAft>
              <a:buClr>
                <a:schemeClr val="accent2"/>
              </a:buClr>
              <a:buSzPts val="6200"/>
              <a:buNone/>
              <a:defRPr>
                <a:solidFill>
                  <a:schemeClr val="accent2"/>
                </a:solidFill>
              </a:defRPr>
            </a:lvl8pPr>
            <a:lvl9pPr lvl="8">
              <a:spcBef>
                <a:spcPts val="0"/>
              </a:spcBef>
              <a:spcAft>
                <a:spcPts val="0"/>
              </a:spcAft>
              <a:buClr>
                <a:schemeClr val="accent2"/>
              </a:buClr>
              <a:buSzPts val="6200"/>
              <a:buNone/>
              <a:defRPr>
                <a:solidFill>
                  <a:schemeClr val="accent2"/>
                </a:solidFill>
              </a:defRPr>
            </a:lvl9pPr>
          </a:lstStyle>
          <a:p/>
        </p:txBody>
      </p:sp>
      <p:sp>
        <p:nvSpPr>
          <p:cNvPr id="433" name="Google Shape;433;p38"/>
          <p:cNvSpPr txBox="1"/>
          <p:nvPr>
            <p:ph idx="2" type="title"/>
          </p:nvPr>
        </p:nvSpPr>
        <p:spPr>
          <a:xfrm rot="-5400000">
            <a:off x="15420912" y="4763871"/>
            <a:ext cx="6042300" cy="1165800"/>
          </a:xfrm>
          <a:prstGeom prst="rect">
            <a:avLst/>
          </a:prstGeom>
        </p:spPr>
        <p:txBody>
          <a:bodyPr anchorCtr="0" anchor="ctr" bIns="190075" lIns="190075" spcFirstLastPara="1" rIns="190075" wrap="square" tIns="190075">
            <a:noAutofit/>
          </a:bodyPr>
          <a:lstStyle>
            <a:lvl1pPr lvl="0" algn="ctr">
              <a:spcBef>
                <a:spcPts val="0"/>
              </a:spcBef>
              <a:spcAft>
                <a:spcPts val="0"/>
              </a:spcAft>
              <a:buClr>
                <a:schemeClr val="accent2"/>
              </a:buClr>
              <a:buSzPts val="3100"/>
              <a:buFont typeface="Merriweather Light"/>
              <a:buNone/>
              <a:defRPr sz="3100">
                <a:solidFill>
                  <a:schemeClr val="accent2"/>
                </a:solidFill>
              </a:defRPr>
            </a:lvl1pPr>
            <a:lvl2pPr lvl="1" algn="ctr">
              <a:spcBef>
                <a:spcPts val="0"/>
              </a:spcBef>
              <a:spcAft>
                <a:spcPts val="0"/>
              </a:spcAft>
              <a:buClr>
                <a:schemeClr val="accent2"/>
              </a:buClr>
              <a:buSzPts val="6200"/>
              <a:buNone/>
              <a:defRPr>
                <a:solidFill>
                  <a:schemeClr val="accent2"/>
                </a:solidFill>
              </a:defRPr>
            </a:lvl2pPr>
            <a:lvl3pPr lvl="2" algn="ctr">
              <a:spcBef>
                <a:spcPts val="0"/>
              </a:spcBef>
              <a:spcAft>
                <a:spcPts val="0"/>
              </a:spcAft>
              <a:buClr>
                <a:schemeClr val="accent2"/>
              </a:buClr>
              <a:buSzPts val="6200"/>
              <a:buNone/>
              <a:defRPr>
                <a:solidFill>
                  <a:schemeClr val="accent2"/>
                </a:solidFill>
              </a:defRPr>
            </a:lvl3pPr>
            <a:lvl4pPr lvl="3" algn="ctr">
              <a:spcBef>
                <a:spcPts val="0"/>
              </a:spcBef>
              <a:spcAft>
                <a:spcPts val="0"/>
              </a:spcAft>
              <a:buClr>
                <a:schemeClr val="accent2"/>
              </a:buClr>
              <a:buSzPts val="6200"/>
              <a:buNone/>
              <a:defRPr>
                <a:solidFill>
                  <a:schemeClr val="accent2"/>
                </a:solidFill>
              </a:defRPr>
            </a:lvl4pPr>
            <a:lvl5pPr lvl="4" algn="ctr">
              <a:spcBef>
                <a:spcPts val="0"/>
              </a:spcBef>
              <a:spcAft>
                <a:spcPts val="0"/>
              </a:spcAft>
              <a:buClr>
                <a:schemeClr val="accent2"/>
              </a:buClr>
              <a:buSzPts val="6200"/>
              <a:buNone/>
              <a:defRPr>
                <a:solidFill>
                  <a:schemeClr val="accent2"/>
                </a:solidFill>
              </a:defRPr>
            </a:lvl5pPr>
            <a:lvl6pPr lvl="5" algn="ctr">
              <a:spcBef>
                <a:spcPts val="0"/>
              </a:spcBef>
              <a:spcAft>
                <a:spcPts val="0"/>
              </a:spcAft>
              <a:buClr>
                <a:schemeClr val="accent2"/>
              </a:buClr>
              <a:buSzPts val="6200"/>
              <a:buNone/>
              <a:defRPr>
                <a:solidFill>
                  <a:schemeClr val="accent2"/>
                </a:solidFill>
              </a:defRPr>
            </a:lvl6pPr>
            <a:lvl7pPr lvl="6" algn="ctr">
              <a:spcBef>
                <a:spcPts val="0"/>
              </a:spcBef>
              <a:spcAft>
                <a:spcPts val="0"/>
              </a:spcAft>
              <a:buClr>
                <a:schemeClr val="accent2"/>
              </a:buClr>
              <a:buSzPts val="6200"/>
              <a:buNone/>
              <a:defRPr>
                <a:solidFill>
                  <a:schemeClr val="accent2"/>
                </a:solidFill>
              </a:defRPr>
            </a:lvl7pPr>
            <a:lvl8pPr lvl="7" algn="ctr">
              <a:spcBef>
                <a:spcPts val="0"/>
              </a:spcBef>
              <a:spcAft>
                <a:spcPts val="0"/>
              </a:spcAft>
              <a:buClr>
                <a:schemeClr val="accent2"/>
              </a:buClr>
              <a:buSzPts val="6200"/>
              <a:buNone/>
              <a:defRPr>
                <a:solidFill>
                  <a:schemeClr val="accent2"/>
                </a:solidFill>
              </a:defRPr>
            </a:lvl8pPr>
            <a:lvl9pPr lvl="8" algn="ctr">
              <a:spcBef>
                <a:spcPts val="0"/>
              </a:spcBef>
              <a:spcAft>
                <a:spcPts val="0"/>
              </a:spcAft>
              <a:buClr>
                <a:schemeClr val="accent2"/>
              </a:buClr>
              <a:buSzPts val="6200"/>
              <a:buNone/>
              <a:defRPr>
                <a:solidFill>
                  <a:schemeClr val="accent2"/>
                </a:solidFill>
              </a:defRPr>
            </a:lvl9pPr>
          </a:lstStyle>
          <a:p/>
        </p:txBody>
      </p:sp>
      <p:sp>
        <p:nvSpPr>
          <p:cNvPr id="434" name="Google Shape;434;p38"/>
          <p:cNvSpPr txBox="1"/>
          <p:nvPr>
            <p:ph idx="3" type="title"/>
          </p:nvPr>
        </p:nvSpPr>
        <p:spPr>
          <a:xfrm>
            <a:off x="17844609" y="9001396"/>
            <a:ext cx="1179900" cy="1390200"/>
          </a:xfrm>
          <a:prstGeom prst="rect">
            <a:avLst/>
          </a:prstGeom>
        </p:spPr>
        <p:txBody>
          <a:bodyPr anchorCtr="0" anchor="b" bIns="190075" lIns="190075" spcFirstLastPara="1" rIns="190075" wrap="square" tIns="190075">
            <a:noAutofit/>
          </a:bodyPr>
          <a:lstStyle>
            <a:lvl1pPr lvl="0" algn="ctr">
              <a:spcBef>
                <a:spcPts val="0"/>
              </a:spcBef>
              <a:spcAft>
                <a:spcPts val="0"/>
              </a:spcAft>
              <a:buClr>
                <a:schemeClr val="accent2"/>
              </a:buClr>
              <a:buSzPts val="1500"/>
              <a:buFont typeface="Lexend Light"/>
              <a:buNone/>
              <a:defRPr sz="1500">
                <a:solidFill>
                  <a:schemeClr val="accent2"/>
                </a:solidFill>
                <a:latin typeface="Lexend Light"/>
                <a:ea typeface="Lexend Light"/>
                <a:cs typeface="Lexend Light"/>
                <a:sym typeface="Lexend Light"/>
              </a:defRPr>
            </a:lvl1pPr>
            <a:lvl2pPr lvl="1" algn="r">
              <a:spcBef>
                <a:spcPts val="0"/>
              </a:spcBef>
              <a:spcAft>
                <a:spcPts val="0"/>
              </a:spcAft>
              <a:buClr>
                <a:schemeClr val="accent2"/>
              </a:buClr>
              <a:buSzPts val="6200"/>
              <a:buNone/>
              <a:defRPr>
                <a:solidFill>
                  <a:schemeClr val="accent2"/>
                </a:solidFill>
              </a:defRPr>
            </a:lvl2pPr>
            <a:lvl3pPr lvl="2" algn="r">
              <a:spcBef>
                <a:spcPts val="0"/>
              </a:spcBef>
              <a:spcAft>
                <a:spcPts val="0"/>
              </a:spcAft>
              <a:buClr>
                <a:schemeClr val="accent2"/>
              </a:buClr>
              <a:buSzPts val="6200"/>
              <a:buNone/>
              <a:defRPr>
                <a:solidFill>
                  <a:schemeClr val="accent2"/>
                </a:solidFill>
              </a:defRPr>
            </a:lvl3pPr>
            <a:lvl4pPr lvl="3" algn="r">
              <a:spcBef>
                <a:spcPts val="0"/>
              </a:spcBef>
              <a:spcAft>
                <a:spcPts val="0"/>
              </a:spcAft>
              <a:buClr>
                <a:schemeClr val="accent2"/>
              </a:buClr>
              <a:buSzPts val="6200"/>
              <a:buNone/>
              <a:defRPr>
                <a:solidFill>
                  <a:schemeClr val="accent2"/>
                </a:solidFill>
              </a:defRPr>
            </a:lvl4pPr>
            <a:lvl5pPr lvl="4" algn="r">
              <a:spcBef>
                <a:spcPts val="0"/>
              </a:spcBef>
              <a:spcAft>
                <a:spcPts val="0"/>
              </a:spcAft>
              <a:buClr>
                <a:schemeClr val="accent2"/>
              </a:buClr>
              <a:buSzPts val="6200"/>
              <a:buNone/>
              <a:defRPr>
                <a:solidFill>
                  <a:schemeClr val="accent2"/>
                </a:solidFill>
              </a:defRPr>
            </a:lvl5pPr>
            <a:lvl6pPr lvl="5" algn="r">
              <a:spcBef>
                <a:spcPts val="0"/>
              </a:spcBef>
              <a:spcAft>
                <a:spcPts val="0"/>
              </a:spcAft>
              <a:buClr>
                <a:schemeClr val="accent2"/>
              </a:buClr>
              <a:buSzPts val="6200"/>
              <a:buNone/>
              <a:defRPr>
                <a:solidFill>
                  <a:schemeClr val="accent2"/>
                </a:solidFill>
              </a:defRPr>
            </a:lvl6pPr>
            <a:lvl7pPr lvl="6" algn="r">
              <a:spcBef>
                <a:spcPts val="0"/>
              </a:spcBef>
              <a:spcAft>
                <a:spcPts val="0"/>
              </a:spcAft>
              <a:buClr>
                <a:schemeClr val="accent2"/>
              </a:buClr>
              <a:buSzPts val="6200"/>
              <a:buNone/>
              <a:defRPr>
                <a:solidFill>
                  <a:schemeClr val="accent2"/>
                </a:solidFill>
              </a:defRPr>
            </a:lvl7pPr>
            <a:lvl8pPr lvl="7" algn="r">
              <a:spcBef>
                <a:spcPts val="0"/>
              </a:spcBef>
              <a:spcAft>
                <a:spcPts val="0"/>
              </a:spcAft>
              <a:buClr>
                <a:schemeClr val="accent2"/>
              </a:buClr>
              <a:buSzPts val="6200"/>
              <a:buNone/>
              <a:defRPr>
                <a:solidFill>
                  <a:schemeClr val="accent2"/>
                </a:solidFill>
              </a:defRPr>
            </a:lvl8pPr>
            <a:lvl9pPr lvl="8" algn="r">
              <a:spcBef>
                <a:spcPts val="0"/>
              </a:spcBef>
              <a:spcAft>
                <a:spcPts val="0"/>
              </a:spcAft>
              <a:buClr>
                <a:schemeClr val="accent2"/>
              </a:buClr>
              <a:buSzPts val="6200"/>
              <a:buNone/>
              <a:defRPr>
                <a:solidFill>
                  <a:schemeClr val="accent2"/>
                </a:solidFill>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slide" type="twoColTx">
  <p:cSld name="TITLE_AND_TWO_COLUMNS">
    <p:spTree>
      <p:nvGrpSpPr>
        <p:cNvPr id="435" name="Shape 435"/>
        <p:cNvGrpSpPr/>
        <p:nvPr/>
      </p:nvGrpSpPr>
      <p:grpSpPr>
        <a:xfrm>
          <a:off x="0" y="0"/>
          <a:ext cx="0" cy="0"/>
          <a:chOff x="0" y="0"/>
          <a:chExt cx="0" cy="0"/>
        </a:xfrm>
      </p:grpSpPr>
      <p:sp>
        <p:nvSpPr>
          <p:cNvPr id="436" name="Google Shape;436;p39"/>
          <p:cNvSpPr/>
          <p:nvPr>
            <p:ph idx="2" type="pic"/>
          </p:nvPr>
        </p:nvSpPr>
        <p:spPr>
          <a:xfrm>
            <a:off x="7397468" y="444493"/>
            <a:ext cx="10446900" cy="4902300"/>
          </a:xfrm>
          <a:prstGeom prst="rect">
            <a:avLst/>
          </a:prstGeom>
          <a:noFill/>
          <a:ln>
            <a:noFill/>
          </a:ln>
        </p:spPr>
      </p:sp>
      <p:sp>
        <p:nvSpPr>
          <p:cNvPr id="437" name="Google Shape;437;p39"/>
          <p:cNvSpPr/>
          <p:nvPr>
            <p:ph idx="3" type="pic"/>
          </p:nvPr>
        </p:nvSpPr>
        <p:spPr>
          <a:xfrm>
            <a:off x="7395129" y="5346700"/>
            <a:ext cx="10446900" cy="4871700"/>
          </a:xfrm>
          <a:prstGeom prst="rect">
            <a:avLst/>
          </a:prstGeom>
          <a:noFill/>
          <a:ln>
            <a:noFill/>
          </a:ln>
        </p:spPr>
      </p:sp>
      <p:cxnSp>
        <p:nvCxnSpPr>
          <p:cNvPr id="438" name="Google Shape;438;p39"/>
          <p:cNvCxnSpPr/>
          <p:nvPr/>
        </p:nvCxnSpPr>
        <p:spPr>
          <a:xfrm>
            <a:off x="17850756" y="2"/>
            <a:ext cx="0" cy="10694700"/>
          </a:xfrm>
          <a:prstGeom prst="straightConnector1">
            <a:avLst/>
          </a:prstGeom>
          <a:noFill/>
          <a:ln cap="flat" cmpd="sng" w="9525">
            <a:solidFill>
              <a:schemeClr val="accent1"/>
            </a:solidFill>
            <a:prstDash val="solid"/>
            <a:round/>
            <a:headEnd len="med" w="med" type="none"/>
            <a:tailEnd len="med" w="med" type="none"/>
          </a:ln>
        </p:spPr>
      </p:cxnSp>
      <p:sp>
        <p:nvSpPr>
          <p:cNvPr id="439" name="Google Shape;439;p39"/>
          <p:cNvSpPr txBox="1"/>
          <p:nvPr>
            <p:ph type="title"/>
          </p:nvPr>
        </p:nvSpPr>
        <p:spPr>
          <a:xfrm rot="-5400000">
            <a:off x="17381412" y="922159"/>
            <a:ext cx="2121300" cy="1165800"/>
          </a:xfrm>
          <a:prstGeom prst="rect">
            <a:avLst/>
          </a:prstGeom>
        </p:spPr>
        <p:txBody>
          <a:bodyPr anchorCtr="0" anchor="ctr" bIns="190075" lIns="190075" spcFirstLastPara="1" rIns="190075" wrap="square" tIns="190075">
            <a:noAutofit/>
          </a:bodyPr>
          <a:lstStyle>
            <a:lvl1pPr lvl="0" algn="r">
              <a:spcBef>
                <a:spcPts val="0"/>
              </a:spcBef>
              <a:spcAft>
                <a:spcPts val="0"/>
              </a:spcAft>
              <a:buClr>
                <a:schemeClr val="accent2"/>
              </a:buClr>
              <a:buSzPts val="1500"/>
              <a:buFont typeface="Lexend Light"/>
              <a:buNone/>
              <a:defRPr sz="1500">
                <a:solidFill>
                  <a:schemeClr val="accent2"/>
                </a:solidFill>
                <a:latin typeface="Lexend Light"/>
                <a:ea typeface="Lexend Light"/>
                <a:cs typeface="Lexend Light"/>
                <a:sym typeface="Lexend Light"/>
              </a:defRPr>
            </a:lvl1pPr>
            <a:lvl2pPr lvl="1">
              <a:spcBef>
                <a:spcPts val="0"/>
              </a:spcBef>
              <a:spcAft>
                <a:spcPts val="0"/>
              </a:spcAft>
              <a:buClr>
                <a:schemeClr val="accent2"/>
              </a:buClr>
              <a:buSzPts val="6200"/>
              <a:buNone/>
              <a:defRPr>
                <a:solidFill>
                  <a:schemeClr val="accent2"/>
                </a:solidFill>
              </a:defRPr>
            </a:lvl2pPr>
            <a:lvl3pPr lvl="2">
              <a:spcBef>
                <a:spcPts val="0"/>
              </a:spcBef>
              <a:spcAft>
                <a:spcPts val="0"/>
              </a:spcAft>
              <a:buClr>
                <a:schemeClr val="accent2"/>
              </a:buClr>
              <a:buSzPts val="6200"/>
              <a:buNone/>
              <a:defRPr>
                <a:solidFill>
                  <a:schemeClr val="accent2"/>
                </a:solidFill>
              </a:defRPr>
            </a:lvl3pPr>
            <a:lvl4pPr lvl="3">
              <a:spcBef>
                <a:spcPts val="0"/>
              </a:spcBef>
              <a:spcAft>
                <a:spcPts val="0"/>
              </a:spcAft>
              <a:buClr>
                <a:schemeClr val="accent2"/>
              </a:buClr>
              <a:buSzPts val="6200"/>
              <a:buNone/>
              <a:defRPr>
                <a:solidFill>
                  <a:schemeClr val="accent2"/>
                </a:solidFill>
              </a:defRPr>
            </a:lvl4pPr>
            <a:lvl5pPr lvl="4">
              <a:spcBef>
                <a:spcPts val="0"/>
              </a:spcBef>
              <a:spcAft>
                <a:spcPts val="0"/>
              </a:spcAft>
              <a:buClr>
                <a:schemeClr val="accent2"/>
              </a:buClr>
              <a:buSzPts val="6200"/>
              <a:buNone/>
              <a:defRPr>
                <a:solidFill>
                  <a:schemeClr val="accent2"/>
                </a:solidFill>
              </a:defRPr>
            </a:lvl5pPr>
            <a:lvl6pPr lvl="5">
              <a:spcBef>
                <a:spcPts val="0"/>
              </a:spcBef>
              <a:spcAft>
                <a:spcPts val="0"/>
              </a:spcAft>
              <a:buClr>
                <a:schemeClr val="accent2"/>
              </a:buClr>
              <a:buSzPts val="6200"/>
              <a:buNone/>
              <a:defRPr>
                <a:solidFill>
                  <a:schemeClr val="accent2"/>
                </a:solidFill>
              </a:defRPr>
            </a:lvl6pPr>
            <a:lvl7pPr lvl="6">
              <a:spcBef>
                <a:spcPts val="0"/>
              </a:spcBef>
              <a:spcAft>
                <a:spcPts val="0"/>
              </a:spcAft>
              <a:buClr>
                <a:schemeClr val="accent2"/>
              </a:buClr>
              <a:buSzPts val="6200"/>
              <a:buNone/>
              <a:defRPr>
                <a:solidFill>
                  <a:schemeClr val="accent2"/>
                </a:solidFill>
              </a:defRPr>
            </a:lvl7pPr>
            <a:lvl8pPr lvl="7">
              <a:spcBef>
                <a:spcPts val="0"/>
              </a:spcBef>
              <a:spcAft>
                <a:spcPts val="0"/>
              </a:spcAft>
              <a:buClr>
                <a:schemeClr val="accent2"/>
              </a:buClr>
              <a:buSzPts val="6200"/>
              <a:buNone/>
              <a:defRPr>
                <a:solidFill>
                  <a:schemeClr val="accent2"/>
                </a:solidFill>
              </a:defRPr>
            </a:lvl8pPr>
            <a:lvl9pPr lvl="8">
              <a:spcBef>
                <a:spcPts val="0"/>
              </a:spcBef>
              <a:spcAft>
                <a:spcPts val="0"/>
              </a:spcAft>
              <a:buClr>
                <a:schemeClr val="accent2"/>
              </a:buClr>
              <a:buSzPts val="6200"/>
              <a:buNone/>
              <a:defRPr>
                <a:solidFill>
                  <a:schemeClr val="accent2"/>
                </a:solidFill>
              </a:defRPr>
            </a:lvl9pPr>
          </a:lstStyle>
          <a:p/>
        </p:txBody>
      </p:sp>
      <p:sp>
        <p:nvSpPr>
          <p:cNvPr id="440" name="Google Shape;440;p39"/>
          <p:cNvSpPr txBox="1"/>
          <p:nvPr>
            <p:ph idx="4" type="title"/>
          </p:nvPr>
        </p:nvSpPr>
        <p:spPr>
          <a:xfrm rot="-5400000">
            <a:off x="15420912" y="4763871"/>
            <a:ext cx="6042300" cy="1165800"/>
          </a:xfrm>
          <a:prstGeom prst="rect">
            <a:avLst/>
          </a:prstGeom>
        </p:spPr>
        <p:txBody>
          <a:bodyPr anchorCtr="0" anchor="ctr" bIns="190075" lIns="190075" spcFirstLastPara="1" rIns="190075" wrap="square" tIns="190075">
            <a:noAutofit/>
          </a:bodyPr>
          <a:lstStyle>
            <a:lvl1pPr lvl="0" algn="ctr">
              <a:spcBef>
                <a:spcPts val="0"/>
              </a:spcBef>
              <a:spcAft>
                <a:spcPts val="0"/>
              </a:spcAft>
              <a:buClr>
                <a:schemeClr val="accent2"/>
              </a:buClr>
              <a:buSzPts val="3100"/>
              <a:buFont typeface="Merriweather Light"/>
              <a:buNone/>
              <a:defRPr sz="3100">
                <a:solidFill>
                  <a:schemeClr val="accent2"/>
                </a:solidFill>
              </a:defRPr>
            </a:lvl1pPr>
            <a:lvl2pPr lvl="1" algn="ctr">
              <a:spcBef>
                <a:spcPts val="0"/>
              </a:spcBef>
              <a:spcAft>
                <a:spcPts val="0"/>
              </a:spcAft>
              <a:buClr>
                <a:schemeClr val="accent2"/>
              </a:buClr>
              <a:buSzPts val="6200"/>
              <a:buNone/>
              <a:defRPr>
                <a:solidFill>
                  <a:schemeClr val="accent2"/>
                </a:solidFill>
              </a:defRPr>
            </a:lvl2pPr>
            <a:lvl3pPr lvl="2" algn="ctr">
              <a:spcBef>
                <a:spcPts val="0"/>
              </a:spcBef>
              <a:spcAft>
                <a:spcPts val="0"/>
              </a:spcAft>
              <a:buClr>
                <a:schemeClr val="accent2"/>
              </a:buClr>
              <a:buSzPts val="6200"/>
              <a:buNone/>
              <a:defRPr>
                <a:solidFill>
                  <a:schemeClr val="accent2"/>
                </a:solidFill>
              </a:defRPr>
            </a:lvl3pPr>
            <a:lvl4pPr lvl="3" algn="ctr">
              <a:spcBef>
                <a:spcPts val="0"/>
              </a:spcBef>
              <a:spcAft>
                <a:spcPts val="0"/>
              </a:spcAft>
              <a:buClr>
                <a:schemeClr val="accent2"/>
              </a:buClr>
              <a:buSzPts val="6200"/>
              <a:buNone/>
              <a:defRPr>
                <a:solidFill>
                  <a:schemeClr val="accent2"/>
                </a:solidFill>
              </a:defRPr>
            </a:lvl4pPr>
            <a:lvl5pPr lvl="4" algn="ctr">
              <a:spcBef>
                <a:spcPts val="0"/>
              </a:spcBef>
              <a:spcAft>
                <a:spcPts val="0"/>
              </a:spcAft>
              <a:buClr>
                <a:schemeClr val="accent2"/>
              </a:buClr>
              <a:buSzPts val="6200"/>
              <a:buNone/>
              <a:defRPr>
                <a:solidFill>
                  <a:schemeClr val="accent2"/>
                </a:solidFill>
              </a:defRPr>
            </a:lvl5pPr>
            <a:lvl6pPr lvl="5" algn="ctr">
              <a:spcBef>
                <a:spcPts val="0"/>
              </a:spcBef>
              <a:spcAft>
                <a:spcPts val="0"/>
              </a:spcAft>
              <a:buClr>
                <a:schemeClr val="accent2"/>
              </a:buClr>
              <a:buSzPts val="6200"/>
              <a:buNone/>
              <a:defRPr>
                <a:solidFill>
                  <a:schemeClr val="accent2"/>
                </a:solidFill>
              </a:defRPr>
            </a:lvl6pPr>
            <a:lvl7pPr lvl="6" algn="ctr">
              <a:spcBef>
                <a:spcPts val="0"/>
              </a:spcBef>
              <a:spcAft>
                <a:spcPts val="0"/>
              </a:spcAft>
              <a:buClr>
                <a:schemeClr val="accent2"/>
              </a:buClr>
              <a:buSzPts val="6200"/>
              <a:buNone/>
              <a:defRPr>
                <a:solidFill>
                  <a:schemeClr val="accent2"/>
                </a:solidFill>
              </a:defRPr>
            </a:lvl7pPr>
            <a:lvl8pPr lvl="7" algn="ctr">
              <a:spcBef>
                <a:spcPts val="0"/>
              </a:spcBef>
              <a:spcAft>
                <a:spcPts val="0"/>
              </a:spcAft>
              <a:buClr>
                <a:schemeClr val="accent2"/>
              </a:buClr>
              <a:buSzPts val="6200"/>
              <a:buNone/>
              <a:defRPr>
                <a:solidFill>
                  <a:schemeClr val="accent2"/>
                </a:solidFill>
              </a:defRPr>
            </a:lvl8pPr>
            <a:lvl9pPr lvl="8" algn="ctr">
              <a:spcBef>
                <a:spcPts val="0"/>
              </a:spcBef>
              <a:spcAft>
                <a:spcPts val="0"/>
              </a:spcAft>
              <a:buClr>
                <a:schemeClr val="accent2"/>
              </a:buClr>
              <a:buSzPts val="6200"/>
              <a:buNone/>
              <a:defRPr>
                <a:solidFill>
                  <a:schemeClr val="accent2"/>
                </a:solidFill>
              </a:defRPr>
            </a:lvl9pPr>
          </a:lstStyle>
          <a:p/>
        </p:txBody>
      </p:sp>
      <p:sp>
        <p:nvSpPr>
          <p:cNvPr id="441" name="Google Shape;441;p39"/>
          <p:cNvSpPr txBox="1"/>
          <p:nvPr>
            <p:ph idx="5" type="title"/>
          </p:nvPr>
        </p:nvSpPr>
        <p:spPr>
          <a:xfrm>
            <a:off x="17844609" y="9001396"/>
            <a:ext cx="1179900" cy="1390200"/>
          </a:xfrm>
          <a:prstGeom prst="rect">
            <a:avLst/>
          </a:prstGeom>
        </p:spPr>
        <p:txBody>
          <a:bodyPr anchorCtr="0" anchor="b" bIns="190075" lIns="190075" spcFirstLastPara="1" rIns="190075" wrap="square" tIns="190075">
            <a:noAutofit/>
          </a:bodyPr>
          <a:lstStyle>
            <a:lvl1pPr lvl="0" algn="ctr">
              <a:spcBef>
                <a:spcPts val="0"/>
              </a:spcBef>
              <a:spcAft>
                <a:spcPts val="0"/>
              </a:spcAft>
              <a:buClr>
                <a:schemeClr val="accent2"/>
              </a:buClr>
              <a:buSzPts val="1500"/>
              <a:buFont typeface="Lexend Light"/>
              <a:buNone/>
              <a:defRPr sz="1500">
                <a:solidFill>
                  <a:schemeClr val="accent2"/>
                </a:solidFill>
                <a:latin typeface="Lexend Light"/>
                <a:ea typeface="Lexend Light"/>
                <a:cs typeface="Lexend Light"/>
                <a:sym typeface="Lexend Light"/>
              </a:defRPr>
            </a:lvl1pPr>
            <a:lvl2pPr lvl="1" algn="r">
              <a:spcBef>
                <a:spcPts val="0"/>
              </a:spcBef>
              <a:spcAft>
                <a:spcPts val="0"/>
              </a:spcAft>
              <a:buClr>
                <a:schemeClr val="accent2"/>
              </a:buClr>
              <a:buSzPts val="6200"/>
              <a:buNone/>
              <a:defRPr>
                <a:solidFill>
                  <a:schemeClr val="accent2"/>
                </a:solidFill>
              </a:defRPr>
            </a:lvl2pPr>
            <a:lvl3pPr lvl="2" algn="r">
              <a:spcBef>
                <a:spcPts val="0"/>
              </a:spcBef>
              <a:spcAft>
                <a:spcPts val="0"/>
              </a:spcAft>
              <a:buClr>
                <a:schemeClr val="accent2"/>
              </a:buClr>
              <a:buSzPts val="6200"/>
              <a:buNone/>
              <a:defRPr>
                <a:solidFill>
                  <a:schemeClr val="accent2"/>
                </a:solidFill>
              </a:defRPr>
            </a:lvl3pPr>
            <a:lvl4pPr lvl="3" algn="r">
              <a:spcBef>
                <a:spcPts val="0"/>
              </a:spcBef>
              <a:spcAft>
                <a:spcPts val="0"/>
              </a:spcAft>
              <a:buClr>
                <a:schemeClr val="accent2"/>
              </a:buClr>
              <a:buSzPts val="6200"/>
              <a:buNone/>
              <a:defRPr>
                <a:solidFill>
                  <a:schemeClr val="accent2"/>
                </a:solidFill>
              </a:defRPr>
            </a:lvl4pPr>
            <a:lvl5pPr lvl="4" algn="r">
              <a:spcBef>
                <a:spcPts val="0"/>
              </a:spcBef>
              <a:spcAft>
                <a:spcPts val="0"/>
              </a:spcAft>
              <a:buClr>
                <a:schemeClr val="accent2"/>
              </a:buClr>
              <a:buSzPts val="6200"/>
              <a:buNone/>
              <a:defRPr>
                <a:solidFill>
                  <a:schemeClr val="accent2"/>
                </a:solidFill>
              </a:defRPr>
            </a:lvl5pPr>
            <a:lvl6pPr lvl="5" algn="r">
              <a:spcBef>
                <a:spcPts val="0"/>
              </a:spcBef>
              <a:spcAft>
                <a:spcPts val="0"/>
              </a:spcAft>
              <a:buClr>
                <a:schemeClr val="accent2"/>
              </a:buClr>
              <a:buSzPts val="6200"/>
              <a:buNone/>
              <a:defRPr>
                <a:solidFill>
                  <a:schemeClr val="accent2"/>
                </a:solidFill>
              </a:defRPr>
            </a:lvl6pPr>
            <a:lvl7pPr lvl="6" algn="r">
              <a:spcBef>
                <a:spcPts val="0"/>
              </a:spcBef>
              <a:spcAft>
                <a:spcPts val="0"/>
              </a:spcAft>
              <a:buClr>
                <a:schemeClr val="accent2"/>
              </a:buClr>
              <a:buSzPts val="6200"/>
              <a:buNone/>
              <a:defRPr>
                <a:solidFill>
                  <a:schemeClr val="accent2"/>
                </a:solidFill>
              </a:defRPr>
            </a:lvl7pPr>
            <a:lvl8pPr lvl="7" algn="r">
              <a:spcBef>
                <a:spcPts val="0"/>
              </a:spcBef>
              <a:spcAft>
                <a:spcPts val="0"/>
              </a:spcAft>
              <a:buClr>
                <a:schemeClr val="accent2"/>
              </a:buClr>
              <a:buSzPts val="6200"/>
              <a:buNone/>
              <a:defRPr>
                <a:solidFill>
                  <a:schemeClr val="accent2"/>
                </a:solidFill>
              </a:defRPr>
            </a:lvl8pPr>
            <a:lvl9pPr lvl="8" algn="r">
              <a:spcBef>
                <a:spcPts val="0"/>
              </a:spcBef>
              <a:spcAft>
                <a:spcPts val="0"/>
              </a:spcAft>
              <a:buClr>
                <a:schemeClr val="accent2"/>
              </a:buClr>
              <a:buSzPts val="6200"/>
              <a:buNone/>
              <a:defRPr>
                <a:solidFill>
                  <a:schemeClr val="accent2"/>
                </a:solidFill>
              </a:defRPr>
            </a:lvl9pPr>
          </a:lstStyle>
          <a:p/>
        </p:txBody>
      </p:sp>
      <p:sp>
        <p:nvSpPr>
          <p:cNvPr id="442" name="Google Shape;442;p39"/>
          <p:cNvSpPr txBox="1"/>
          <p:nvPr>
            <p:ph idx="6" type="title"/>
          </p:nvPr>
        </p:nvSpPr>
        <p:spPr>
          <a:xfrm>
            <a:off x="475258" y="457071"/>
            <a:ext cx="4257900" cy="618000"/>
          </a:xfrm>
          <a:prstGeom prst="rect">
            <a:avLst/>
          </a:prstGeom>
        </p:spPr>
        <p:txBody>
          <a:bodyPr anchorCtr="0" anchor="t" bIns="190075" lIns="190075" spcFirstLastPara="1" rIns="190075" wrap="square" tIns="190075">
            <a:noAutofit/>
          </a:bodyPr>
          <a:lstStyle>
            <a:lvl1pPr lvl="0">
              <a:spcBef>
                <a:spcPts val="0"/>
              </a:spcBef>
              <a:spcAft>
                <a:spcPts val="0"/>
              </a:spcAft>
              <a:buClr>
                <a:schemeClr val="dk1"/>
              </a:buClr>
              <a:buSzPts val="1900"/>
              <a:buFont typeface="Lexend Light"/>
              <a:buNone/>
              <a:defRPr sz="1900">
                <a:latin typeface="Lexend Light"/>
                <a:ea typeface="Lexend Light"/>
                <a:cs typeface="Lexend Light"/>
                <a:sym typeface="Lexend Light"/>
              </a:defRPr>
            </a:lvl1pPr>
            <a:lvl2pPr lvl="1">
              <a:spcBef>
                <a:spcPts val="0"/>
              </a:spcBef>
              <a:spcAft>
                <a:spcPts val="0"/>
              </a:spcAft>
              <a:buClr>
                <a:schemeClr val="dk1"/>
              </a:buClr>
              <a:buSzPts val="6200"/>
              <a:buNone/>
              <a:defRPr/>
            </a:lvl2pPr>
            <a:lvl3pPr lvl="2">
              <a:spcBef>
                <a:spcPts val="0"/>
              </a:spcBef>
              <a:spcAft>
                <a:spcPts val="0"/>
              </a:spcAft>
              <a:buClr>
                <a:schemeClr val="dk1"/>
              </a:buClr>
              <a:buSzPts val="6200"/>
              <a:buNone/>
              <a:defRPr/>
            </a:lvl3pPr>
            <a:lvl4pPr lvl="3">
              <a:spcBef>
                <a:spcPts val="0"/>
              </a:spcBef>
              <a:spcAft>
                <a:spcPts val="0"/>
              </a:spcAft>
              <a:buClr>
                <a:schemeClr val="dk1"/>
              </a:buClr>
              <a:buSzPts val="6200"/>
              <a:buNone/>
              <a:defRPr/>
            </a:lvl4pPr>
            <a:lvl5pPr lvl="4">
              <a:spcBef>
                <a:spcPts val="0"/>
              </a:spcBef>
              <a:spcAft>
                <a:spcPts val="0"/>
              </a:spcAft>
              <a:buClr>
                <a:schemeClr val="dk1"/>
              </a:buClr>
              <a:buSzPts val="6200"/>
              <a:buNone/>
              <a:defRPr/>
            </a:lvl5pPr>
            <a:lvl6pPr lvl="5">
              <a:spcBef>
                <a:spcPts val="0"/>
              </a:spcBef>
              <a:spcAft>
                <a:spcPts val="0"/>
              </a:spcAft>
              <a:buClr>
                <a:schemeClr val="dk1"/>
              </a:buClr>
              <a:buSzPts val="6200"/>
              <a:buNone/>
              <a:defRPr/>
            </a:lvl6pPr>
            <a:lvl7pPr lvl="6">
              <a:spcBef>
                <a:spcPts val="0"/>
              </a:spcBef>
              <a:spcAft>
                <a:spcPts val="0"/>
              </a:spcAft>
              <a:buClr>
                <a:schemeClr val="dk1"/>
              </a:buClr>
              <a:buSzPts val="6200"/>
              <a:buNone/>
              <a:defRPr/>
            </a:lvl7pPr>
            <a:lvl8pPr lvl="7">
              <a:spcBef>
                <a:spcPts val="0"/>
              </a:spcBef>
              <a:spcAft>
                <a:spcPts val="0"/>
              </a:spcAft>
              <a:buClr>
                <a:schemeClr val="dk1"/>
              </a:buClr>
              <a:buSzPts val="6200"/>
              <a:buNone/>
              <a:defRPr/>
            </a:lvl8pPr>
            <a:lvl9pPr lvl="8">
              <a:spcBef>
                <a:spcPts val="0"/>
              </a:spcBef>
              <a:spcAft>
                <a:spcPts val="0"/>
              </a:spcAft>
              <a:buClr>
                <a:schemeClr val="dk1"/>
              </a:buClr>
              <a:buSzPts val="6200"/>
              <a:buNone/>
              <a:defRPr/>
            </a:lvl9pPr>
          </a:lstStyle>
          <a:p/>
        </p:txBody>
      </p:sp>
      <p:sp>
        <p:nvSpPr>
          <p:cNvPr id="443" name="Google Shape;443;p39"/>
          <p:cNvSpPr txBox="1"/>
          <p:nvPr>
            <p:ph idx="7" type="title"/>
          </p:nvPr>
        </p:nvSpPr>
        <p:spPr>
          <a:xfrm>
            <a:off x="480923" y="2918310"/>
            <a:ext cx="6543300" cy="2428200"/>
          </a:xfrm>
          <a:prstGeom prst="rect">
            <a:avLst/>
          </a:prstGeom>
        </p:spPr>
        <p:txBody>
          <a:bodyPr anchorCtr="0" anchor="t" bIns="190075" lIns="190075" spcFirstLastPara="1" rIns="190075" wrap="square" tIns="190075">
            <a:noAutofit/>
          </a:bodyPr>
          <a:lstStyle>
            <a:lvl1pPr lvl="0">
              <a:spcBef>
                <a:spcPts val="0"/>
              </a:spcBef>
              <a:spcAft>
                <a:spcPts val="0"/>
              </a:spcAft>
              <a:buClr>
                <a:schemeClr val="dk1"/>
              </a:buClr>
              <a:buSzPts val="6200"/>
              <a:buFont typeface="Merriweather Light"/>
              <a:buNone/>
              <a:defRPr/>
            </a:lvl1pPr>
            <a:lvl2pPr lvl="1">
              <a:spcBef>
                <a:spcPts val="0"/>
              </a:spcBef>
              <a:spcAft>
                <a:spcPts val="0"/>
              </a:spcAft>
              <a:buSzPts val="6200"/>
              <a:buNone/>
              <a:defRPr/>
            </a:lvl2pPr>
            <a:lvl3pPr lvl="2">
              <a:spcBef>
                <a:spcPts val="0"/>
              </a:spcBef>
              <a:spcAft>
                <a:spcPts val="0"/>
              </a:spcAft>
              <a:buSzPts val="6200"/>
              <a:buNone/>
              <a:defRPr/>
            </a:lvl3pPr>
            <a:lvl4pPr lvl="3">
              <a:spcBef>
                <a:spcPts val="0"/>
              </a:spcBef>
              <a:spcAft>
                <a:spcPts val="0"/>
              </a:spcAft>
              <a:buSzPts val="6200"/>
              <a:buNone/>
              <a:defRPr/>
            </a:lvl4pPr>
            <a:lvl5pPr lvl="4">
              <a:spcBef>
                <a:spcPts val="0"/>
              </a:spcBef>
              <a:spcAft>
                <a:spcPts val="0"/>
              </a:spcAft>
              <a:buSzPts val="6200"/>
              <a:buNone/>
              <a:defRPr/>
            </a:lvl5pPr>
            <a:lvl6pPr lvl="5">
              <a:spcBef>
                <a:spcPts val="0"/>
              </a:spcBef>
              <a:spcAft>
                <a:spcPts val="0"/>
              </a:spcAft>
              <a:buSzPts val="6200"/>
              <a:buNone/>
              <a:defRPr/>
            </a:lvl6pPr>
            <a:lvl7pPr lvl="6">
              <a:spcBef>
                <a:spcPts val="0"/>
              </a:spcBef>
              <a:spcAft>
                <a:spcPts val="0"/>
              </a:spcAft>
              <a:buSzPts val="6200"/>
              <a:buNone/>
              <a:defRPr/>
            </a:lvl7pPr>
            <a:lvl8pPr lvl="7">
              <a:spcBef>
                <a:spcPts val="0"/>
              </a:spcBef>
              <a:spcAft>
                <a:spcPts val="0"/>
              </a:spcAft>
              <a:buSzPts val="6200"/>
              <a:buNone/>
              <a:defRPr/>
            </a:lvl8pPr>
            <a:lvl9pPr lvl="8">
              <a:spcBef>
                <a:spcPts val="0"/>
              </a:spcBef>
              <a:spcAft>
                <a:spcPts val="0"/>
              </a:spcAft>
              <a:buSzPts val="6200"/>
              <a:buNone/>
              <a:defRPr/>
            </a:lvl9pPr>
          </a:lstStyle>
          <a:p/>
        </p:txBody>
      </p:sp>
      <p:sp>
        <p:nvSpPr>
          <p:cNvPr id="444" name="Google Shape;444;p39"/>
          <p:cNvSpPr txBox="1"/>
          <p:nvPr>
            <p:ph idx="1" type="body"/>
          </p:nvPr>
        </p:nvSpPr>
        <p:spPr>
          <a:xfrm>
            <a:off x="476349" y="5348207"/>
            <a:ext cx="6547500" cy="3648000"/>
          </a:xfrm>
          <a:prstGeom prst="rect">
            <a:avLst/>
          </a:prstGeom>
        </p:spPr>
        <p:txBody>
          <a:bodyPr anchorCtr="0" anchor="t" bIns="190075" lIns="190075" spcFirstLastPara="1" rIns="190075" wrap="square" tIns="190075">
            <a:noAutofit/>
          </a:bodyPr>
          <a:lstStyle>
            <a:lvl1pPr indent="-349250" lvl="0" marL="457200">
              <a:spcBef>
                <a:spcPts val="0"/>
              </a:spcBef>
              <a:spcAft>
                <a:spcPts val="0"/>
              </a:spcAft>
              <a:buClr>
                <a:schemeClr val="dk2"/>
              </a:buClr>
              <a:buSzPts val="1900"/>
              <a:buFont typeface="Lexend Light"/>
              <a:buChar char="●"/>
              <a:defRPr>
                <a:solidFill>
                  <a:schemeClr val="dk2"/>
                </a:solidFill>
              </a:defRPr>
            </a:lvl1pPr>
            <a:lvl2pPr indent="-349250" lvl="1" marL="914400">
              <a:spcBef>
                <a:spcPts val="0"/>
              </a:spcBef>
              <a:spcAft>
                <a:spcPts val="0"/>
              </a:spcAft>
              <a:buClr>
                <a:schemeClr val="dk2"/>
              </a:buClr>
              <a:buSzPts val="1900"/>
              <a:buFont typeface="Lexend Light"/>
              <a:buChar char="○"/>
              <a:defRPr>
                <a:solidFill>
                  <a:schemeClr val="dk2"/>
                </a:solidFill>
              </a:defRPr>
            </a:lvl2pPr>
            <a:lvl3pPr indent="-349250" lvl="2" marL="1371600">
              <a:spcBef>
                <a:spcPts val="0"/>
              </a:spcBef>
              <a:spcAft>
                <a:spcPts val="0"/>
              </a:spcAft>
              <a:buClr>
                <a:schemeClr val="dk2"/>
              </a:buClr>
              <a:buSzPts val="1900"/>
              <a:buFont typeface="Lexend Light"/>
              <a:buChar char="■"/>
              <a:defRPr>
                <a:solidFill>
                  <a:schemeClr val="dk2"/>
                </a:solidFill>
              </a:defRPr>
            </a:lvl3pPr>
            <a:lvl4pPr indent="-349250" lvl="3" marL="1828800">
              <a:spcBef>
                <a:spcPts val="0"/>
              </a:spcBef>
              <a:spcAft>
                <a:spcPts val="0"/>
              </a:spcAft>
              <a:buClr>
                <a:schemeClr val="dk2"/>
              </a:buClr>
              <a:buSzPts val="1900"/>
              <a:buFont typeface="Lexend Light"/>
              <a:buChar char="●"/>
              <a:defRPr>
                <a:solidFill>
                  <a:schemeClr val="dk2"/>
                </a:solidFill>
              </a:defRPr>
            </a:lvl4pPr>
            <a:lvl5pPr indent="-349250" lvl="4" marL="2286000">
              <a:spcBef>
                <a:spcPts val="0"/>
              </a:spcBef>
              <a:spcAft>
                <a:spcPts val="0"/>
              </a:spcAft>
              <a:buClr>
                <a:schemeClr val="dk2"/>
              </a:buClr>
              <a:buSzPts val="1900"/>
              <a:buFont typeface="Lexend Light"/>
              <a:buChar char="○"/>
              <a:defRPr>
                <a:solidFill>
                  <a:schemeClr val="dk2"/>
                </a:solidFill>
              </a:defRPr>
            </a:lvl5pPr>
            <a:lvl6pPr indent="-349250" lvl="5" marL="2743200">
              <a:spcBef>
                <a:spcPts val="0"/>
              </a:spcBef>
              <a:spcAft>
                <a:spcPts val="0"/>
              </a:spcAft>
              <a:buClr>
                <a:schemeClr val="dk2"/>
              </a:buClr>
              <a:buSzPts val="1900"/>
              <a:buFont typeface="Lexend Light"/>
              <a:buChar char="■"/>
              <a:defRPr>
                <a:solidFill>
                  <a:schemeClr val="dk2"/>
                </a:solidFill>
              </a:defRPr>
            </a:lvl6pPr>
            <a:lvl7pPr indent="-349250" lvl="6" marL="3200400">
              <a:spcBef>
                <a:spcPts val="0"/>
              </a:spcBef>
              <a:spcAft>
                <a:spcPts val="0"/>
              </a:spcAft>
              <a:buClr>
                <a:schemeClr val="dk2"/>
              </a:buClr>
              <a:buSzPts val="1900"/>
              <a:buFont typeface="Lexend Light"/>
              <a:buChar char="●"/>
              <a:defRPr>
                <a:solidFill>
                  <a:schemeClr val="dk2"/>
                </a:solidFill>
              </a:defRPr>
            </a:lvl7pPr>
            <a:lvl8pPr indent="-349250" lvl="7" marL="3657600">
              <a:spcBef>
                <a:spcPts val="0"/>
              </a:spcBef>
              <a:spcAft>
                <a:spcPts val="0"/>
              </a:spcAft>
              <a:buClr>
                <a:schemeClr val="dk2"/>
              </a:buClr>
              <a:buSzPts val="1900"/>
              <a:buFont typeface="Lexend Light"/>
              <a:buChar char="○"/>
              <a:defRPr>
                <a:solidFill>
                  <a:schemeClr val="dk2"/>
                </a:solidFill>
              </a:defRPr>
            </a:lvl8pPr>
            <a:lvl9pPr indent="-349250" lvl="8" marL="4114800">
              <a:spcBef>
                <a:spcPts val="0"/>
              </a:spcBef>
              <a:spcAft>
                <a:spcPts val="0"/>
              </a:spcAft>
              <a:buClr>
                <a:schemeClr val="dk2"/>
              </a:buClr>
              <a:buSzPts val="1900"/>
              <a:buFont typeface="Lexend Light"/>
              <a:buChar char="■"/>
              <a:defRPr>
                <a:solidFill>
                  <a:schemeClr val="dk2"/>
                </a:solidFill>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s with captions" type="titleOnly">
  <p:cSld name="TITLE_ONLY">
    <p:spTree>
      <p:nvGrpSpPr>
        <p:cNvPr id="445" name="Shape 445"/>
        <p:cNvGrpSpPr/>
        <p:nvPr/>
      </p:nvGrpSpPr>
      <p:grpSpPr>
        <a:xfrm>
          <a:off x="0" y="0"/>
          <a:ext cx="0" cy="0"/>
          <a:chOff x="0" y="0"/>
          <a:chExt cx="0" cy="0"/>
        </a:xfrm>
      </p:grpSpPr>
      <p:sp>
        <p:nvSpPr>
          <p:cNvPr id="446" name="Google Shape;446;p40"/>
          <p:cNvSpPr/>
          <p:nvPr>
            <p:ph idx="2" type="pic"/>
          </p:nvPr>
        </p:nvSpPr>
        <p:spPr>
          <a:xfrm>
            <a:off x="486016" y="1705362"/>
            <a:ext cx="4247400" cy="7291200"/>
          </a:xfrm>
          <a:prstGeom prst="rect">
            <a:avLst/>
          </a:prstGeom>
          <a:noFill/>
          <a:ln>
            <a:noFill/>
          </a:ln>
        </p:spPr>
      </p:sp>
      <p:sp>
        <p:nvSpPr>
          <p:cNvPr id="447" name="Google Shape;447;p40"/>
          <p:cNvSpPr/>
          <p:nvPr>
            <p:ph idx="3" type="pic"/>
          </p:nvPr>
        </p:nvSpPr>
        <p:spPr>
          <a:xfrm>
            <a:off x="5075754" y="2920700"/>
            <a:ext cx="6557700" cy="7291200"/>
          </a:xfrm>
          <a:prstGeom prst="rect">
            <a:avLst/>
          </a:prstGeom>
          <a:noFill/>
          <a:ln>
            <a:noFill/>
          </a:ln>
        </p:spPr>
      </p:sp>
      <p:sp>
        <p:nvSpPr>
          <p:cNvPr id="448" name="Google Shape;448;p40"/>
          <p:cNvSpPr/>
          <p:nvPr>
            <p:ph idx="4" type="pic"/>
          </p:nvPr>
        </p:nvSpPr>
        <p:spPr>
          <a:xfrm>
            <a:off x="11976343" y="1701152"/>
            <a:ext cx="4267200" cy="7511400"/>
          </a:xfrm>
          <a:prstGeom prst="rect">
            <a:avLst/>
          </a:prstGeom>
          <a:noFill/>
          <a:ln>
            <a:noFill/>
          </a:ln>
        </p:spPr>
      </p:sp>
      <p:cxnSp>
        <p:nvCxnSpPr>
          <p:cNvPr id="449" name="Google Shape;449;p40"/>
          <p:cNvCxnSpPr/>
          <p:nvPr/>
        </p:nvCxnSpPr>
        <p:spPr>
          <a:xfrm>
            <a:off x="17850756" y="2"/>
            <a:ext cx="0" cy="10694700"/>
          </a:xfrm>
          <a:prstGeom prst="straightConnector1">
            <a:avLst/>
          </a:prstGeom>
          <a:noFill/>
          <a:ln cap="flat" cmpd="sng" w="9525">
            <a:solidFill>
              <a:schemeClr val="accent1"/>
            </a:solidFill>
            <a:prstDash val="solid"/>
            <a:round/>
            <a:headEnd len="med" w="med" type="none"/>
            <a:tailEnd len="med" w="med" type="none"/>
          </a:ln>
        </p:spPr>
      </p:cxnSp>
      <p:sp>
        <p:nvSpPr>
          <p:cNvPr id="450" name="Google Shape;450;p40"/>
          <p:cNvSpPr txBox="1"/>
          <p:nvPr>
            <p:ph type="title"/>
          </p:nvPr>
        </p:nvSpPr>
        <p:spPr>
          <a:xfrm rot="-5400000">
            <a:off x="17381412" y="922159"/>
            <a:ext cx="2121300" cy="1165800"/>
          </a:xfrm>
          <a:prstGeom prst="rect">
            <a:avLst/>
          </a:prstGeom>
        </p:spPr>
        <p:txBody>
          <a:bodyPr anchorCtr="0" anchor="ctr" bIns="190075" lIns="190075" spcFirstLastPara="1" rIns="190075" wrap="square" tIns="190075">
            <a:noAutofit/>
          </a:bodyPr>
          <a:lstStyle>
            <a:lvl1pPr lvl="0" algn="r">
              <a:spcBef>
                <a:spcPts val="0"/>
              </a:spcBef>
              <a:spcAft>
                <a:spcPts val="0"/>
              </a:spcAft>
              <a:buClr>
                <a:schemeClr val="accent2"/>
              </a:buClr>
              <a:buSzPts val="1500"/>
              <a:buFont typeface="Lexend Light"/>
              <a:buNone/>
              <a:defRPr sz="1500">
                <a:solidFill>
                  <a:schemeClr val="accent2"/>
                </a:solidFill>
                <a:latin typeface="Lexend Light"/>
                <a:ea typeface="Lexend Light"/>
                <a:cs typeface="Lexend Light"/>
                <a:sym typeface="Lexend Light"/>
              </a:defRPr>
            </a:lvl1pPr>
            <a:lvl2pPr lvl="1">
              <a:spcBef>
                <a:spcPts val="0"/>
              </a:spcBef>
              <a:spcAft>
                <a:spcPts val="0"/>
              </a:spcAft>
              <a:buClr>
                <a:schemeClr val="accent2"/>
              </a:buClr>
              <a:buSzPts val="6200"/>
              <a:buNone/>
              <a:defRPr>
                <a:solidFill>
                  <a:schemeClr val="accent2"/>
                </a:solidFill>
              </a:defRPr>
            </a:lvl2pPr>
            <a:lvl3pPr lvl="2">
              <a:spcBef>
                <a:spcPts val="0"/>
              </a:spcBef>
              <a:spcAft>
                <a:spcPts val="0"/>
              </a:spcAft>
              <a:buClr>
                <a:schemeClr val="accent2"/>
              </a:buClr>
              <a:buSzPts val="6200"/>
              <a:buNone/>
              <a:defRPr>
                <a:solidFill>
                  <a:schemeClr val="accent2"/>
                </a:solidFill>
              </a:defRPr>
            </a:lvl3pPr>
            <a:lvl4pPr lvl="3">
              <a:spcBef>
                <a:spcPts val="0"/>
              </a:spcBef>
              <a:spcAft>
                <a:spcPts val="0"/>
              </a:spcAft>
              <a:buClr>
                <a:schemeClr val="accent2"/>
              </a:buClr>
              <a:buSzPts val="6200"/>
              <a:buNone/>
              <a:defRPr>
                <a:solidFill>
                  <a:schemeClr val="accent2"/>
                </a:solidFill>
              </a:defRPr>
            </a:lvl4pPr>
            <a:lvl5pPr lvl="4">
              <a:spcBef>
                <a:spcPts val="0"/>
              </a:spcBef>
              <a:spcAft>
                <a:spcPts val="0"/>
              </a:spcAft>
              <a:buClr>
                <a:schemeClr val="accent2"/>
              </a:buClr>
              <a:buSzPts val="6200"/>
              <a:buNone/>
              <a:defRPr>
                <a:solidFill>
                  <a:schemeClr val="accent2"/>
                </a:solidFill>
              </a:defRPr>
            </a:lvl5pPr>
            <a:lvl6pPr lvl="5">
              <a:spcBef>
                <a:spcPts val="0"/>
              </a:spcBef>
              <a:spcAft>
                <a:spcPts val="0"/>
              </a:spcAft>
              <a:buClr>
                <a:schemeClr val="accent2"/>
              </a:buClr>
              <a:buSzPts val="6200"/>
              <a:buNone/>
              <a:defRPr>
                <a:solidFill>
                  <a:schemeClr val="accent2"/>
                </a:solidFill>
              </a:defRPr>
            </a:lvl6pPr>
            <a:lvl7pPr lvl="6">
              <a:spcBef>
                <a:spcPts val="0"/>
              </a:spcBef>
              <a:spcAft>
                <a:spcPts val="0"/>
              </a:spcAft>
              <a:buClr>
                <a:schemeClr val="accent2"/>
              </a:buClr>
              <a:buSzPts val="6200"/>
              <a:buNone/>
              <a:defRPr>
                <a:solidFill>
                  <a:schemeClr val="accent2"/>
                </a:solidFill>
              </a:defRPr>
            </a:lvl7pPr>
            <a:lvl8pPr lvl="7">
              <a:spcBef>
                <a:spcPts val="0"/>
              </a:spcBef>
              <a:spcAft>
                <a:spcPts val="0"/>
              </a:spcAft>
              <a:buClr>
                <a:schemeClr val="accent2"/>
              </a:buClr>
              <a:buSzPts val="6200"/>
              <a:buNone/>
              <a:defRPr>
                <a:solidFill>
                  <a:schemeClr val="accent2"/>
                </a:solidFill>
              </a:defRPr>
            </a:lvl8pPr>
            <a:lvl9pPr lvl="8">
              <a:spcBef>
                <a:spcPts val="0"/>
              </a:spcBef>
              <a:spcAft>
                <a:spcPts val="0"/>
              </a:spcAft>
              <a:buClr>
                <a:schemeClr val="accent2"/>
              </a:buClr>
              <a:buSzPts val="6200"/>
              <a:buNone/>
              <a:defRPr>
                <a:solidFill>
                  <a:schemeClr val="accent2"/>
                </a:solidFill>
              </a:defRPr>
            </a:lvl9pPr>
          </a:lstStyle>
          <a:p/>
        </p:txBody>
      </p:sp>
      <p:sp>
        <p:nvSpPr>
          <p:cNvPr id="451" name="Google Shape;451;p40"/>
          <p:cNvSpPr txBox="1"/>
          <p:nvPr>
            <p:ph idx="5" type="title"/>
          </p:nvPr>
        </p:nvSpPr>
        <p:spPr>
          <a:xfrm rot="-5400000">
            <a:off x="15420912" y="4763871"/>
            <a:ext cx="6042300" cy="1165800"/>
          </a:xfrm>
          <a:prstGeom prst="rect">
            <a:avLst/>
          </a:prstGeom>
        </p:spPr>
        <p:txBody>
          <a:bodyPr anchorCtr="0" anchor="ctr" bIns="190075" lIns="190075" spcFirstLastPara="1" rIns="190075" wrap="square" tIns="190075">
            <a:noAutofit/>
          </a:bodyPr>
          <a:lstStyle>
            <a:lvl1pPr lvl="0" algn="ctr">
              <a:spcBef>
                <a:spcPts val="0"/>
              </a:spcBef>
              <a:spcAft>
                <a:spcPts val="0"/>
              </a:spcAft>
              <a:buClr>
                <a:schemeClr val="accent2"/>
              </a:buClr>
              <a:buSzPts val="3100"/>
              <a:buFont typeface="Merriweather Light"/>
              <a:buNone/>
              <a:defRPr sz="3100">
                <a:solidFill>
                  <a:schemeClr val="accent2"/>
                </a:solidFill>
              </a:defRPr>
            </a:lvl1pPr>
            <a:lvl2pPr lvl="1" algn="ctr">
              <a:spcBef>
                <a:spcPts val="0"/>
              </a:spcBef>
              <a:spcAft>
                <a:spcPts val="0"/>
              </a:spcAft>
              <a:buClr>
                <a:schemeClr val="accent2"/>
              </a:buClr>
              <a:buSzPts val="6200"/>
              <a:buNone/>
              <a:defRPr>
                <a:solidFill>
                  <a:schemeClr val="accent2"/>
                </a:solidFill>
              </a:defRPr>
            </a:lvl2pPr>
            <a:lvl3pPr lvl="2" algn="ctr">
              <a:spcBef>
                <a:spcPts val="0"/>
              </a:spcBef>
              <a:spcAft>
                <a:spcPts val="0"/>
              </a:spcAft>
              <a:buClr>
                <a:schemeClr val="accent2"/>
              </a:buClr>
              <a:buSzPts val="6200"/>
              <a:buNone/>
              <a:defRPr>
                <a:solidFill>
                  <a:schemeClr val="accent2"/>
                </a:solidFill>
              </a:defRPr>
            </a:lvl3pPr>
            <a:lvl4pPr lvl="3" algn="ctr">
              <a:spcBef>
                <a:spcPts val="0"/>
              </a:spcBef>
              <a:spcAft>
                <a:spcPts val="0"/>
              </a:spcAft>
              <a:buClr>
                <a:schemeClr val="accent2"/>
              </a:buClr>
              <a:buSzPts val="6200"/>
              <a:buNone/>
              <a:defRPr>
                <a:solidFill>
                  <a:schemeClr val="accent2"/>
                </a:solidFill>
              </a:defRPr>
            </a:lvl4pPr>
            <a:lvl5pPr lvl="4" algn="ctr">
              <a:spcBef>
                <a:spcPts val="0"/>
              </a:spcBef>
              <a:spcAft>
                <a:spcPts val="0"/>
              </a:spcAft>
              <a:buClr>
                <a:schemeClr val="accent2"/>
              </a:buClr>
              <a:buSzPts val="6200"/>
              <a:buNone/>
              <a:defRPr>
                <a:solidFill>
                  <a:schemeClr val="accent2"/>
                </a:solidFill>
              </a:defRPr>
            </a:lvl5pPr>
            <a:lvl6pPr lvl="5" algn="ctr">
              <a:spcBef>
                <a:spcPts val="0"/>
              </a:spcBef>
              <a:spcAft>
                <a:spcPts val="0"/>
              </a:spcAft>
              <a:buClr>
                <a:schemeClr val="accent2"/>
              </a:buClr>
              <a:buSzPts val="6200"/>
              <a:buNone/>
              <a:defRPr>
                <a:solidFill>
                  <a:schemeClr val="accent2"/>
                </a:solidFill>
              </a:defRPr>
            </a:lvl6pPr>
            <a:lvl7pPr lvl="6" algn="ctr">
              <a:spcBef>
                <a:spcPts val="0"/>
              </a:spcBef>
              <a:spcAft>
                <a:spcPts val="0"/>
              </a:spcAft>
              <a:buClr>
                <a:schemeClr val="accent2"/>
              </a:buClr>
              <a:buSzPts val="6200"/>
              <a:buNone/>
              <a:defRPr>
                <a:solidFill>
                  <a:schemeClr val="accent2"/>
                </a:solidFill>
              </a:defRPr>
            </a:lvl7pPr>
            <a:lvl8pPr lvl="7" algn="ctr">
              <a:spcBef>
                <a:spcPts val="0"/>
              </a:spcBef>
              <a:spcAft>
                <a:spcPts val="0"/>
              </a:spcAft>
              <a:buClr>
                <a:schemeClr val="accent2"/>
              </a:buClr>
              <a:buSzPts val="6200"/>
              <a:buNone/>
              <a:defRPr>
                <a:solidFill>
                  <a:schemeClr val="accent2"/>
                </a:solidFill>
              </a:defRPr>
            </a:lvl8pPr>
            <a:lvl9pPr lvl="8" algn="ctr">
              <a:spcBef>
                <a:spcPts val="0"/>
              </a:spcBef>
              <a:spcAft>
                <a:spcPts val="0"/>
              </a:spcAft>
              <a:buClr>
                <a:schemeClr val="accent2"/>
              </a:buClr>
              <a:buSzPts val="6200"/>
              <a:buNone/>
              <a:defRPr>
                <a:solidFill>
                  <a:schemeClr val="accent2"/>
                </a:solidFill>
              </a:defRPr>
            </a:lvl9pPr>
          </a:lstStyle>
          <a:p/>
        </p:txBody>
      </p:sp>
      <p:sp>
        <p:nvSpPr>
          <p:cNvPr id="452" name="Google Shape;452;p40"/>
          <p:cNvSpPr txBox="1"/>
          <p:nvPr>
            <p:ph idx="6" type="title"/>
          </p:nvPr>
        </p:nvSpPr>
        <p:spPr>
          <a:xfrm>
            <a:off x="17844609" y="9001396"/>
            <a:ext cx="1179900" cy="1390200"/>
          </a:xfrm>
          <a:prstGeom prst="rect">
            <a:avLst/>
          </a:prstGeom>
        </p:spPr>
        <p:txBody>
          <a:bodyPr anchorCtr="0" anchor="b" bIns="190075" lIns="190075" spcFirstLastPara="1" rIns="190075" wrap="square" tIns="190075">
            <a:noAutofit/>
          </a:bodyPr>
          <a:lstStyle>
            <a:lvl1pPr lvl="0" algn="ctr">
              <a:spcBef>
                <a:spcPts val="0"/>
              </a:spcBef>
              <a:spcAft>
                <a:spcPts val="0"/>
              </a:spcAft>
              <a:buClr>
                <a:schemeClr val="accent2"/>
              </a:buClr>
              <a:buSzPts val="1500"/>
              <a:buFont typeface="Lexend Light"/>
              <a:buNone/>
              <a:defRPr sz="1500">
                <a:solidFill>
                  <a:schemeClr val="accent2"/>
                </a:solidFill>
                <a:latin typeface="Lexend Light"/>
                <a:ea typeface="Lexend Light"/>
                <a:cs typeface="Lexend Light"/>
                <a:sym typeface="Lexend Light"/>
              </a:defRPr>
            </a:lvl1pPr>
            <a:lvl2pPr lvl="1" algn="r">
              <a:spcBef>
                <a:spcPts val="0"/>
              </a:spcBef>
              <a:spcAft>
                <a:spcPts val="0"/>
              </a:spcAft>
              <a:buClr>
                <a:schemeClr val="accent2"/>
              </a:buClr>
              <a:buSzPts val="6200"/>
              <a:buNone/>
              <a:defRPr>
                <a:solidFill>
                  <a:schemeClr val="accent2"/>
                </a:solidFill>
              </a:defRPr>
            </a:lvl2pPr>
            <a:lvl3pPr lvl="2" algn="r">
              <a:spcBef>
                <a:spcPts val="0"/>
              </a:spcBef>
              <a:spcAft>
                <a:spcPts val="0"/>
              </a:spcAft>
              <a:buClr>
                <a:schemeClr val="accent2"/>
              </a:buClr>
              <a:buSzPts val="6200"/>
              <a:buNone/>
              <a:defRPr>
                <a:solidFill>
                  <a:schemeClr val="accent2"/>
                </a:solidFill>
              </a:defRPr>
            </a:lvl3pPr>
            <a:lvl4pPr lvl="3" algn="r">
              <a:spcBef>
                <a:spcPts val="0"/>
              </a:spcBef>
              <a:spcAft>
                <a:spcPts val="0"/>
              </a:spcAft>
              <a:buClr>
                <a:schemeClr val="accent2"/>
              </a:buClr>
              <a:buSzPts val="6200"/>
              <a:buNone/>
              <a:defRPr>
                <a:solidFill>
                  <a:schemeClr val="accent2"/>
                </a:solidFill>
              </a:defRPr>
            </a:lvl4pPr>
            <a:lvl5pPr lvl="4" algn="r">
              <a:spcBef>
                <a:spcPts val="0"/>
              </a:spcBef>
              <a:spcAft>
                <a:spcPts val="0"/>
              </a:spcAft>
              <a:buClr>
                <a:schemeClr val="accent2"/>
              </a:buClr>
              <a:buSzPts val="6200"/>
              <a:buNone/>
              <a:defRPr>
                <a:solidFill>
                  <a:schemeClr val="accent2"/>
                </a:solidFill>
              </a:defRPr>
            </a:lvl5pPr>
            <a:lvl6pPr lvl="5" algn="r">
              <a:spcBef>
                <a:spcPts val="0"/>
              </a:spcBef>
              <a:spcAft>
                <a:spcPts val="0"/>
              </a:spcAft>
              <a:buClr>
                <a:schemeClr val="accent2"/>
              </a:buClr>
              <a:buSzPts val="6200"/>
              <a:buNone/>
              <a:defRPr>
                <a:solidFill>
                  <a:schemeClr val="accent2"/>
                </a:solidFill>
              </a:defRPr>
            </a:lvl6pPr>
            <a:lvl7pPr lvl="6" algn="r">
              <a:spcBef>
                <a:spcPts val="0"/>
              </a:spcBef>
              <a:spcAft>
                <a:spcPts val="0"/>
              </a:spcAft>
              <a:buClr>
                <a:schemeClr val="accent2"/>
              </a:buClr>
              <a:buSzPts val="6200"/>
              <a:buNone/>
              <a:defRPr>
                <a:solidFill>
                  <a:schemeClr val="accent2"/>
                </a:solidFill>
              </a:defRPr>
            </a:lvl7pPr>
            <a:lvl8pPr lvl="7" algn="r">
              <a:spcBef>
                <a:spcPts val="0"/>
              </a:spcBef>
              <a:spcAft>
                <a:spcPts val="0"/>
              </a:spcAft>
              <a:buClr>
                <a:schemeClr val="accent2"/>
              </a:buClr>
              <a:buSzPts val="6200"/>
              <a:buNone/>
              <a:defRPr>
                <a:solidFill>
                  <a:schemeClr val="accent2"/>
                </a:solidFill>
              </a:defRPr>
            </a:lvl8pPr>
            <a:lvl9pPr lvl="8" algn="r">
              <a:spcBef>
                <a:spcPts val="0"/>
              </a:spcBef>
              <a:spcAft>
                <a:spcPts val="0"/>
              </a:spcAft>
              <a:buClr>
                <a:schemeClr val="accent2"/>
              </a:buClr>
              <a:buSzPts val="6200"/>
              <a:buNone/>
              <a:defRPr>
                <a:solidFill>
                  <a:schemeClr val="accent2"/>
                </a:solidFill>
              </a:defRPr>
            </a:lvl9pPr>
          </a:lstStyle>
          <a:p/>
        </p:txBody>
      </p:sp>
      <p:sp>
        <p:nvSpPr>
          <p:cNvPr id="453" name="Google Shape;453;p40"/>
          <p:cNvSpPr txBox="1"/>
          <p:nvPr>
            <p:ph idx="7" type="title"/>
          </p:nvPr>
        </p:nvSpPr>
        <p:spPr>
          <a:xfrm>
            <a:off x="475258" y="457071"/>
            <a:ext cx="4257900" cy="618000"/>
          </a:xfrm>
          <a:prstGeom prst="rect">
            <a:avLst/>
          </a:prstGeom>
        </p:spPr>
        <p:txBody>
          <a:bodyPr anchorCtr="0" anchor="t" bIns="190075" lIns="190075" spcFirstLastPara="1" rIns="190075" wrap="square" tIns="190075">
            <a:noAutofit/>
          </a:bodyPr>
          <a:lstStyle>
            <a:lvl1pPr lvl="0">
              <a:spcBef>
                <a:spcPts val="0"/>
              </a:spcBef>
              <a:spcAft>
                <a:spcPts val="0"/>
              </a:spcAft>
              <a:buClr>
                <a:schemeClr val="dk1"/>
              </a:buClr>
              <a:buSzPts val="1900"/>
              <a:buFont typeface="Lexend Light"/>
              <a:buNone/>
              <a:defRPr sz="1900">
                <a:latin typeface="Lexend Light"/>
                <a:ea typeface="Lexend Light"/>
                <a:cs typeface="Lexend Light"/>
                <a:sym typeface="Lexend Light"/>
              </a:defRPr>
            </a:lvl1pPr>
            <a:lvl2pPr lvl="1">
              <a:spcBef>
                <a:spcPts val="0"/>
              </a:spcBef>
              <a:spcAft>
                <a:spcPts val="0"/>
              </a:spcAft>
              <a:buClr>
                <a:schemeClr val="dk1"/>
              </a:buClr>
              <a:buSzPts val="6200"/>
              <a:buNone/>
              <a:defRPr/>
            </a:lvl2pPr>
            <a:lvl3pPr lvl="2">
              <a:spcBef>
                <a:spcPts val="0"/>
              </a:spcBef>
              <a:spcAft>
                <a:spcPts val="0"/>
              </a:spcAft>
              <a:buClr>
                <a:schemeClr val="dk1"/>
              </a:buClr>
              <a:buSzPts val="6200"/>
              <a:buNone/>
              <a:defRPr/>
            </a:lvl3pPr>
            <a:lvl4pPr lvl="3">
              <a:spcBef>
                <a:spcPts val="0"/>
              </a:spcBef>
              <a:spcAft>
                <a:spcPts val="0"/>
              </a:spcAft>
              <a:buClr>
                <a:schemeClr val="dk1"/>
              </a:buClr>
              <a:buSzPts val="6200"/>
              <a:buNone/>
              <a:defRPr/>
            </a:lvl4pPr>
            <a:lvl5pPr lvl="4">
              <a:spcBef>
                <a:spcPts val="0"/>
              </a:spcBef>
              <a:spcAft>
                <a:spcPts val="0"/>
              </a:spcAft>
              <a:buClr>
                <a:schemeClr val="dk1"/>
              </a:buClr>
              <a:buSzPts val="6200"/>
              <a:buNone/>
              <a:defRPr/>
            </a:lvl5pPr>
            <a:lvl6pPr lvl="5">
              <a:spcBef>
                <a:spcPts val="0"/>
              </a:spcBef>
              <a:spcAft>
                <a:spcPts val="0"/>
              </a:spcAft>
              <a:buClr>
                <a:schemeClr val="dk1"/>
              </a:buClr>
              <a:buSzPts val="6200"/>
              <a:buNone/>
              <a:defRPr/>
            </a:lvl6pPr>
            <a:lvl7pPr lvl="6">
              <a:spcBef>
                <a:spcPts val="0"/>
              </a:spcBef>
              <a:spcAft>
                <a:spcPts val="0"/>
              </a:spcAft>
              <a:buClr>
                <a:schemeClr val="dk1"/>
              </a:buClr>
              <a:buSzPts val="6200"/>
              <a:buNone/>
              <a:defRPr/>
            </a:lvl7pPr>
            <a:lvl8pPr lvl="7">
              <a:spcBef>
                <a:spcPts val="0"/>
              </a:spcBef>
              <a:spcAft>
                <a:spcPts val="0"/>
              </a:spcAft>
              <a:buClr>
                <a:schemeClr val="dk1"/>
              </a:buClr>
              <a:buSzPts val="6200"/>
              <a:buNone/>
              <a:defRPr/>
            </a:lvl8pPr>
            <a:lvl9pPr lvl="8">
              <a:spcBef>
                <a:spcPts val="0"/>
              </a:spcBef>
              <a:spcAft>
                <a:spcPts val="0"/>
              </a:spcAft>
              <a:buClr>
                <a:schemeClr val="dk1"/>
              </a:buClr>
              <a:buSzPts val="6200"/>
              <a:buNone/>
              <a:defRPr/>
            </a:lvl9pPr>
          </a:lstStyle>
          <a:p/>
        </p:txBody>
      </p:sp>
      <p:sp>
        <p:nvSpPr>
          <p:cNvPr id="454" name="Google Shape;454;p40"/>
          <p:cNvSpPr txBox="1"/>
          <p:nvPr>
            <p:ph idx="1" type="body"/>
          </p:nvPr>
        </p:nvSpPr>
        <p:spPr>
          <a:xfrm>
            <a:off x="5089164" y="1701152"/>
            <a:ext cx="6543900" cy="1213200"/>
          </a:xfrm>
          <a:prstGeom prst="rect">
            <a:avLst/>
          </a:prstGeom>
        </p:spPr>
        <p:txBody>
          <a:bodyPr anchorCtr="0" anchor="t" bIns="190075" lIns="190075" spcFirstLastPara="1" rIns="190075" wrap="square" tIns="190075">
            <a:noAutofit/>
          </a:bodyPr>
          <a:lstStyle>
            <a:lvl1pPr indent="-349250" lvl="0" marL="457200">
              <a:spcBef>
                <a:spcPts val="0"/>
              </a:spcBef>
              <a:spcAft>
                <a:spcPts val="0"/>
              </a:spcAft>
              <a:buClr>
                <a:schemeClr val="dk2"/>
              </a:buClr>
              <a:buSzPts val="1900"/>
              <a:buFont typeface="Merriweather"/>
              <a:buChar char="●"/>
              <a:defRPr>
                <a:solidFill>
                  <a:schemeClr val="dk2"/>
                </a:solidFill>
                <a:latin typeface="Merriweather"/>
                <a:ea typeface="Merriweather"/>
                <a:cs typeface="Merriweather"/>
                <a:sym typeface="Merriweather"/>
              </a:defRPr>
            </a:lvl1pPr>
            <a:lvl2pPr indent="-349250" lvl="1" marL="914400">
              <a:spcBef>
                <a:spcPts val="0"/>
              </a:spcBef>
              <a:spcAft>
                <a:spcPts val="0"/>
              </a:spcAft>
              <a:buClr>
                <a:schemeClr val="dk2"/>
              </a:buClr>
              <a:buSzPts val="1900"/>
              <a:buFont typeface="Merriweather"/>
              <a:buChar char="○"/>
              <a:defRPr>
                <a:solidFill>
                  <a:schemeClr val="dk2"/>
                </a:solidFill>
                <a:latin typeface="Merriweather"/>
                <a:ea typeface="Merriweather"/>
                <a:cs typeface="Merriweather"/>
                <a:sym typeface="Merriweather"/>
              </a:defRPr>
            </a:lvl2pPr>
            <a:lvl3pPr indent="-349250" lvl="2" marL="1371600">
              <a:spcBef>
                <a:spcPts val="0"/>
              </a:spcBef>
              <a:spcAft>
                <a:spcPts val="0"/>
              </a:spcAft>
              <a:buClr>
                <a:schemeClr val="dk2"/>
              </a:buClr>
              <a:buSzPts val="1900"/>
              <a:buFont typeface="Merriweather"/>
              <a:buChar char="■"/>
              <a:defRPr>
                <a:solidFill>
                  <a:schemeClr val="dk2"/>
                </a:solidFill>
                <a:latin typeface="Merriweather"/>
                <a:ea typeface="Merriweather"/>
                <a:cs typeface="Merriweather"/>
                <a:sym typeface="Merriweather"/>
              </a:defRPr>
            </a:lvl3pPr>
            <a:lvl4pPr indent="-349250" lvl="3" marL="1828800">
              <a:spcBef>
                <a:spcPts val="0"/>
              </a:spcBef>
              <a:spcAft>
                <a:spcPts val="0"/>
              </a:spcAft>
              <a:buClr>
                <a:schemeClr val="dk2"/>
              </a:buClr>
              <a:buSzPts val="1900"/>
              <a:buFont typeface="Merriweather"/>
              <a:buChar char="●"/>
              <a:defRPr>
                <a:solidFill>
                  <a:schemeClr val="dk2"/>
                </a:solidFill>
                <a:latin typeface="Merriweather"/>
                <a:ea typeface="Merriweather"/>
                <a:cs typeface="Merriweather"/>
                <a:sym typeface="Merriweather"/>
              </a:defRPr>
            </a:lvl4pPr>
            <a:lvl5pPr indent="-349250" lvl="4" marL="2286000">
              <a:spcBef>
                <a:spcPts val="0"/>
              </a:spcBef>
              <a:spcAft>
                <a:spcPts val="0"/>
              </a:spcAft>
              <a:buClr>
                <a:schemeClr val="dk2"/>
              </a:buClr>
              <a:buSzPts val="1900"/>
              <a:buFont typeface="Merriweather"/>
              <a:buChar char="○"/>
              <a:defRPr>
                <a:solidFill>
                  <a:schemeClr val="dk2"/>
                </a:solidFill>
                <a:latin typeface="Merriweather"/>
                <a:ea typeface="Merriweather"/>
                <a:cs typeface="Merriweather"/>
                <a:sym typeface="Merriweather"/>
              </a:defRPr>
            </a:lvl5pPr>
            <a:lvl6pPr indent="-349250" lvl="5" marL="2743200">
              <a:spcBef>
                <a:spcPts val="0"/>
              </a:spcBef>
              <a:spcAft>
                <a:spcPts val="0"/>
              </a:spcAft>
              <a:buClr>
                <a:schemeClr val="dk2"/>
              </a:buClr>
              <a:buSzPts val="1900"/>
              <a:buFont typeface="Merriweather"/>
              <a:buChar char="■"/>
              <a:defRPr>
                <a:solidFill>
                  <a:schemeClr val="dk2"/>
                </a:solidFill>
                <a:latin typeface="Merriweather"/>
                <a:ea typeface="Merriweather"/>
                <a:cs typeface="Merriweather"/>
                <a:sym typeface="Merriweather"/>
              </a:defRPr>
            </a:lvl6pPr>
            <a:lvl7pPr indent="-349250" lvl="6" marL="3200400">
              <a:spcBef>
                <a:spcPts val="0"/>
              </a:spcBef>
              <a:spcAft>
                <a:spcPts val="0"/>
              </a:spcAft>
              <a:buClr>
                <a:schemeClr val="dk2"/>
              </a:buClr>
              <a:buSzPts val="1900"/>
              <a:buFont typeface="Merriweather"/>
              <a:buChar char="●"/>
              <a:defRPr>
                <a:solidFill>
                  <a:schemeClr val="dk2"/>
                </a:solidFill>
                <a:latin typeface="Merriweather"/>
                <a:ea typeface="Merriweather"/>
                <a:cs typeface="Merriweather"/>
                <a:sym typeface="Merriweather"/>
              </a:defRPr>
            </a:lvl7pPr>
            <a:lvl8pPr indent="-349250" lvl="7" marL="3657600">
              <a:spcBef>
                <a:spcPts val="0"/>
              </a:spcBef>
              <a:spcAft>
                <a:spcPts val="0"/>
              </a:spcAft>
              <a:buClr>
                <a:schemeClr val="dk2"/>
              </a:buClr>
              <a:buSzPts val="1900"/>
              <a:buFont typeface="Merriweather"/>
              <a:buChar char="○"/>
              <a:defRPr>
                <a:solidFill>
                  <a:schemeClr val="dk2"/>
                </a:solidFill>
                <a:latin typeface="Merriweather"/>
                <a:ea typeface="Merriweather"/>
                <a:cs typeface="Merriweather"/>
                <a:sym typeface="Merriweather"/>
              </a:defRPr>
            </a:lvl8pPr>
            <a:lvl9pPr indent="-349250" lvl="8" marL="4114800">
              <a:spcBef>
                <a:spcPts val="0"/>
              </a:spcBef>
              <a:spcAft>
                <a:spcPts val="0"/>
              </a:spcAft>
              <a:buClr>
                <a:schemeClr val="dk2"/>
              </a:buClr>
              <a:buSzPts val="1900"/>
              <a:buFont typeface="Merriweather"/>
              <a:buChar char="■"/>
              <a:defRPr>
                <a:solidFill>
                  <a:schemeClr val="dk2"/>
                </a:solidFill>
                <a:latin typeface="Merriweather"/>
                <a:ea typeface="Merriweather"/>
                <a:cs typeface="Merriweather"/>
                <a:sym typeface="Merriweather"/>
              </a:defRPr>
            </a:lvl9pPr>
          </a:lstStyle>
          <a:p/>
        </p:txBody>
      </p:sp>
      <p:sp>
        <p:nvSpPr>
          <p:cNvPr id="455" name="Google Shape;455;p40"/>
          <p:cNvSpPr txBox="1"/>
          <p:nvPr>
            <p:ph idx="8" type="body"/>
          </p:nvPr>
        </p:nvSpPr>
        <p:spPr>
          <a:xfrm>
            <a:off x="475258" y="9001344"/>
            <a:ext cx="4267200" cy="1213200"/>
          </a:xfrm>
          <a:prstGeom prst="rect">
            <a:avLst/>
          </a:prstGeom>
        </p:spPr>
        <p:txBody>
          <a:bodyPr anchorCtr="0" anchor="b" bIns="190075" lIns="190075" spcFirstLastPara="1" rIns="190075" wrap="square" tIns="190075">
            <a:noAutofit/>
          </a:bodyPr>
          <a:lstStyle>
            <a:lvl1pPr indent="-349250" lvl="0" marL="457200">
              <a:spcBef>
                <a:spcPts val="0"/>
              </a:spcBef>
              <a:spcAft>
                <a:spcPts val="0"/>
              </a:spcAft>
              <a:buClr>
                <a:schemeClr val="dk2"/>
              </a:buClr>
              <a:buSzPts val="1900"/>
              <a:buFont typeface="Merriweather"/>
              <a:buChar char="●"/>
              <a:defRPr>
                <a:solidFill>
                  <a:schemeClr val="dk2"/>
                </a:solidFill>
                <a:latin typeface="Merriweather"/>
                <a:ea typeface="Merriweather"/>
                <a:cs typeface="Merriweather"/>
                <a:sym typeface="Merriweather"/>
              </a:defRPr>
            </a:lvl1pPr>
            <a:lvl2pPr indent="-349250" lvl="1" marL="914400">
              <a:spcBef>
                <a:spcPts val="0"/>
              </a:spcBef>
              <a:spcAft>
                <a:spcPts val="0"/>
              </a:spcAft>
              <a:buClr>
                <a:schemeClr val="dk2"/>
              </a:buClr>
              <a:buSzPts val="1900"/>
              <a:buFont typeface="Merriweather"/>
              <a:buChar char="○"/>
              <a:defRPr>
                <a:solidFill>
                  <a:schemeClr val="dk2"/>
                </a:solidFill>
                <a:latin typeface="Merriweather"/>
                <a:ea typeface="Merriweather"/>
                <a:cs typeface="Merriweather"/>
                <a:sym typeface="Merriweather"/>
              </a:defRPr>
            </a:lvl2pPr>
            <a:lvl3pPr indent="-349250" lvl="2" marL="1371600">
              <a:spcBef>
                <a:spcPts val="0"/>
              </a:spcBef>
              <a:spcAft>
                <a:spcPts val="0"/>
              </a:spcAft>
              <a:buClr>
                <a:schemeClr val="dk2"/>
              </a:buClr>
              <a:buSzPts val="1900"/>
              <a:buFont typeface="Merriweather"/>
              <a:buChar char="■"/>
              <a:defRPr>
                <a:solidFill>
                  <a:schemeClr val="dk2"/>
                </a:solidFill>
                <a:latin typeface="Merriweather"/>
                <a:ea typeface="Merriweather"/>
                <a:cs typeface="Merriweather"/>
                <a:sym typeface="Merriweather"/>
              </a:defRPr>
            </a:lvl3pPr>
            <a:lvl4pPr indent="-349250" lvl="3" marL="1828800">
              <a:spcBef>
                <a:spcPts val="0"/>
              </a:spcBef>
              <a:spcAft>
                <a:spcPts val="0"/>
              </a:spcAft>
              <a:buClr>
                <a:schemeClr val="dk2"/>
              </a:buClr>
              <a:buSzPts val="1900"/>
              <a:buFont typeface="Merriweather"/>
              <a:buChar char="●"/>
              <a:defRPr>
                <a:solidFill>
                  <a:schemeClr val="dk2"/>
                </a:solidFill>
                <a:latin typeface="Merriweather"/>
                <a:ea typeface="Merriweather"/>
                <a:cs typeface="Merriweather"/>
                <a:sym typeface="Merriweather"/>
              </a:defRPr>
            </a:lvl4pPr>
            <a:lvl5pPr indent="-349250" lvl="4" marL="2286000">
              <a:spcBef>
                <a:spcPts val="0"/>
              </a:spcBef>
              <a:spcAft>
                <a:spcPts val="0"/>
              </a:spcAft>
              <a:buClr>
                <a:schemeClr val="dk2"/>
              </a:buClr>
              <a:buSzPts val="1900"/>
              <a:buFont typeface="Merriweather"/>
              <a:buChar char="○"/>
              <a:defRPr>
                <a:solidFill>
                  <a:schemeClr val="dk2"/>
                </a:solidFill>
                <a:latin typeface="Merriweather"/>
                <a:ea typeface="Merriweather"/>
                <a:cs typeface="Merriweather"/>
                <a:sym typeface="Merriweather"/>
              </a:defRPr>
            </a:lvl5pPr>
            <a:lvl6pPr indent="-349250" lvl="5" marL="2743200">
              <a:spcBef>
                <a:spcPts val="0"/>
              </a:spcBef>
              <a:spcAft>
                <a:spcPts val="0"/>
              </a:spcAft>
              <a:buClr>
                <a:schemeClr val="dk2"/>
              </a:buClr>
              <a:buSzPts val="1900"/>
              <a:buFont typeface="Merriweather"/>
              <a:buChar char="■"/>
              <a:defRPr>
                <a:solidFill>
                  <a:schemeClr val="dk2"/>
                </a:solidFill>
                <a:latin typeface="Merriweather"/>
                <a:ea typeface="Merriweather"/>
                <a:cs typeface="Merriweather"/>
                <a:sym typeface="Merriweather"/>
              </a:defRPr>
            </a:lvl6pPr>
            <a:lvl7pPr indent="-349250" lvl="6" marL="3200400">
              <a:spcBef>
                <a:spcPts val="0"/>
              </a:spcBef>
              <a:spcAft>
                <a:spcPts val="0"/>
              </a:spcAft>
              <a:buClr>
                <a:schemeClr val="dk2"/>
              </a:buClr>
              <a:buSzPts val="1900"/>
              <a:buFont typeface="Merriweather"/>
              <a:buChar char="●"/>
              <a:defRPr>
                <a:solidFill>
                  <a:schemeClr val="dk2"/>
                </a:solidFill>
                <a:latin typeface="Merriweather"/>
                <a:ea typeface="Merriweather"/>
                <a:cs typeface="Merriweather"/>
                <a:sym typeface="Merriweather"/>
              </a:defRPr>
            </a:lvl7pPr>
            <a:lvl8pPr indent="-349250" lvl="7" marL="3657600">
              <a:spcBef>
                <a:spcPts val="0"/>
              </a:spcBef>
              <a:spcAft>
                <a:spcPts val="0"/>
              </a:spcAft>
              <a:buClr>
                <a:schemeClr val="dk2"/>
              </a:buClr>
              <a:buSzPts val="1900"/>
              <a:buFont typeface="Merriweather"/>
              <a:buChar char="○"/>
              <a:defRPr>
                <a:solidFill>
                  <a:schemeClr val="dk2"/>
                </a:solidFill>
                <a:latin typeface="Merriweather"/>
                <a:ea typeface="Merriweather"/>
                <a:cs typeface="Merriweather"/>
                <a:sym typeface="Merriweather"/>
              </a:defRPr>
            </a:lvl8pPr>
            <a:lvl9pPr indent="-349250" lvl="8" marL="4114800">
              <a:spcBef>
                <a:spcPts val="0"/>
              </a:spcBef>
              <a:spcAft>
                <a:spcPts val="0"/>
              </a:spcAft>
              <a:buClr>
                <a:schemeClr val="dk2"/>
              </a:buClr>
              <a:buSzPts val="1900"/>
              <a:buFont typeface="Merriweather"/>
              <a:buChar char="■"/>
              <a:defRPr>
                <a:solidFill>
                  <a:schemeClr val="dk2"/>
                </a:solidFill>
                <a:latin typeface="Merriweather"/>
                <a:ea typeface="Merriweather"/>
                <a:cs typeface="Merriweather"/>
                <a:sym typeface="Merriweather"/>
              </a:defRPr>
            </a:lvl9pPr>
          </a:lstStyle>
          <a:p/>
        </p:txBody>
      </p:sp>
      <p:sp>
        <p:nvSpPr>
          <p:cNvPr id="456" name="Google Shape;456;p40"/>
          <p:cNvSpPr txBox="1"/>
          <p:nvPr>
            <p:ph idx="9" type="body"/>
          </p:nvPr>
        </p:nvSpPr>
        <p:spPr>
          <a:xfrm>
            <a:off x="11966468" y="9212416"/>
            <a:ext cx="4278000" cy="999300"/>
          </a:xfrm>
          <a:prstGeom prst="rect">
            <a:avLst/>
          </a:prstGeom>
        </p:spPr>
        <p:txBody>
          <a:bodyPr anchorCtr="0" anchor="b" bIns="190075" lIns="190075" spcFirstLastPara="1" rIns="190075" wrap="square" tIns="190075">
            <a:noAutofit/>
          </a:bodyPr>
          <a:lstStyle>
            <a:lvl1pPr indent="-349250" lvl="0" marL="457200">
              <a:spcBef>
                <a:spcPts val="0"/>
              </a:spcBef>
              <a:spcAft>
                <a:spcPts val="0"/>
              </a:spcAft>
              <a:buClr>
                <a:schemeClr val="dk2"/>
              </a:buClr>
              <a:buSzPts val="1900"/>
              <a:buFont typeface="Merriweather"/>
              <a:buChar char="●"/>
              <a:defRPr>
                <a:solidFill>
                  <a:schemeClr val="dk2"/>
                </a:solidFill>
                <a:latin typeface="Merriweather"/>
                <a:ea typeface="Merriweather"/>
                <a:cs typeface="Merriweather"/>
                <a:sym typeface="Merriweather"/>
              </a:defRPr>
            </a:lvl1pPr>
            <a:lvl2pPr indent="-349250" lvl="1" marL="914400">
              <a:spcBef>
                <a:spcPts val="0"/>
              </a:spcBef>
              <a:spcAft>
                <a:spcPts val="0"/>
              </a:spcAft>
              <a:buClr>
                <a:schemeClr val="dk2"/>
              </a:buClr>
              <a:buSzPts val="1900"/>
              <a:buFont typeface="Merriweather"/>
              <a:buChar char="○"/>
              <a:defRPr>
                <a:solidFill>
                  <a:schemeClr val="dk2"/>
                </a:solidFill>
                <a:latin typeface="Merriweather"/>
                <a:ea typeface="Merriweather"/>
                <a:cs typeface="Merriweather"/>
                <a:sym typeface="Merriweather"/>
              </a:defRPr>
            </a:lvl2pPr>
            <a:lvl3pPr indent="-349250" lvl="2" marL="1371600">
              <a:spcBef>
                <a:spcPts val="0"/>
              </a:spcBef>
              <a:spcAft>
                <a:spcPts val="0"/>
              </a:spcAft>
              <a:buClr>
                <a:schemeClr val="dk2"/>
              </a:buClr>
              <a:buSzPts val="1900"/>
              <a:buFont typeface="Merriweather"/>
              <a:buChar char="■"/>
              <a:defRPr>
                <a:solidFill>
                  <a:schemeClr val="dk2"/>
                </a:solidFill>
                <a:latin typeface="Merriweather"/>
                <a:ea typeface="Merriweather"/>
                <a:cs typeface="Merriweather"/>
                <a:sym typeface="Merriweather"/>
              </a:defRPr>
            </a:lvl3pPr>
            <a:lvl4pPr indent="-349250" lvl="3" marL="1828800">
              <a:spcBef>
                <a:spcPts val="0"/>
              </a:spcBef>
              <a:spcAft>
                <a:spcPts val="0"/>
              </a:spcAft>
              <a:buClr>
                <a:schemeClr val="dk2"/>
              </a:buClr>
              <a:buSzPts val="1900"/>
              <a:buFont typeface="Merriweather"/>
              <a:buChar char="●"/>
              <a:defRPr>
                <a:solidFill>
                  <a:schemeClr val="dk2"/>
                </a:solidFill>
                <a:latin typeface="Merriweather"/>
                <a:ea typeface="Merriweather"/>
                <a:cs typeface="Merriweather"/>
                <a:sym typeface="Merriweather"/>
              </a:defRPr>
            </a:lvl4pPr>
            <a:lvl5pPr indent="-349250" lvl="4" marL="2286000">
              <a:spcBef>
                <a:spcPts val="0"/>
              </a:spcBef>
              <a:spcAft>
                <a:spcPts val="0"/>
              </a:spcAft>
              <a:buClr>
                <a:schemeClr val="dk2"/>
              </a:buClr>
              <a:buSzPts val="1900"/>
              <a:buFont typeface="Merriweather"/>
              <a:buChar char="○"/>
              <a:defRPr>
                <a:solidFill>
                  <a:schemeClr val="dk2"/>
                </a:solidFill>
                <a:latin typeface="Merriweather"/>
                <a:ea typeface="Merriweather"/>
                <a:cs typeface="Merriweather"/>
                <a:sym typeface="Merriweather"/>
              </a:defRPr>
            </a:lvl5pPr>
            <a:lvl6pPr indent="-349250" lvl="5" marL="2743200">
              <a:spcBef>
                <a:spcPts val="0"/>
              </a:spcBef>
              <a:spcAft>
                <a:spcPts val="0"/>
              </a:spcAft>
              <a:buClr>
                <a:schemeClr val="dk2"/>
              </a:buClr>
              <a:buSzPts val="1900"/>
              <a:buFont typeface="Merriweather"/>
              <a:buChar char="■"/>
              <a:defRPr>
                <a:solidFill>
                  <a:schemeClr val="dk2"/>
                </a:solidFill>
                <a:latin typeface="Merriweather"/>
                <a:ea typeface="Merriweather"/>
                <a:cs typeface="Merriweather"/>
                <a:sym typeface="Merriweather"/>
              </a:defRPr>
            </a:lvl6pPr>
            <a:lvl7pPr indent="-349250" lvl="6" marL="3200400">
              <a:spcBef>
                <a:spcPts val="0"/>
              </a:spcBef>
              <a:spcAft>
                <a:spcPts val="0"/>
              </a:spcAft>
              <a:buClr>
                <a:schemeClr val="dk2"/>
              </a:buClr>
              <a:buSzPts val="1900"/>
              <a:buFont typeface="Merriweather"/>
              <a:buChar char="●"/>
              <a:defRPr>
                <a:solidFill>
                  <a:schemeClr val="dk2"/>
                </a:solidFill>
                <a:latin typeface="Merriweather"/>
                <a:ea typeface="Merriweather"/>
                <a:cs typeface="Merriweather"/>
                <a:sym typeface="Merriweather"/>
              </a:defRPr>
            </a:lvl7pPr>
            <a:lvl8pPr indent="-349250" lvl="7" marL="3657600">
              <a:spcBef>
                <a:spcPts val="0"/>
              </a:spcBef>
              <a:spcAft>
                <a:spcPts val="0"/>
              </a:spcAft>
              <a:buClr>
                <a:schemeClr val="dk2"/>
              </a:buClr>
              <a:buSzPts val="1900"/>
              <a:buFont typeface="Merriweather"/>
              <a:buChar char="○"/>
              <a:defRPr>
                <a:solidFill>
                  <a:schemeClr val="dk2"/>
                </a:solidFill>
                <a:latin typeface="Merriweather"/>
                <a:ea typeface="Merriweather"/>
                <a:cs typeface="Merriweather"/>
                <a:sym typeface="Merriweather"/>
              </a:defRPr>
            </a:lvl8pPr>
            <a:lvl9pPr indent="-349250" lvl="8" marL="4114800">
              <a:spcBef>
                <a:spcPts val="0"/>
              </a:spcBef>
              <a:spcAft>
                <a:spcPts val="0"/>
              </a:spcAft>
              <a:buClr>
                <a:schemeClr val="dk2"/>
              </a:buClr>
              <a:buSzPts val="1900"/>
              <a:buFont typeface="Merriweather"/>
              <a:buChar char="■"/>
              <a:defRPr>
                <a:solidFill>
                  <a:schemeClr val="dk2"/>
                </a:solidFill>
                <a:latin typeface="Merriweather"/>
                <a:ea typeface="Merriweather"/>
                <a:cs typeface="Merriweather"/>
                <a:sym typeface="Merriweather"/>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xpertise / Skills">
  <p:cSld name="ONE_COLUMN_TEXT">
    <p:spTree>
      <p:nvGrpSpPr>
        <p:cNvPr id="457" name="Shape 457"/>
        <p:cNvGrpSpPr/>
        <p:nvPr/>
      </p:nvGrpSpPr>
      <p:grpSpPr>
        <a:xfrm>
          <a:off x="0" y="0"/>
          <a:ext cx="0" cy="0"/>
          <a:chOff x="0" y="0"/>
          <a:chExt cx="0" cy="0"/>
        </a:xfrm>
      </p:grpSpPr>
      <p:sp>
        <p:nvSpPr>
          <p:cNvPr id="458" name="Google Shape;458;p41"/>
          <p:cNvSpPr txBox="1"/>
          <p:nvPr>
            <p:ph type="title"/>
          </p:nvPr>
        </p:nvSpPr>
        <p:spPr>
          <a:xfrm>
            <a:off x="461432" y="1672669"/>
            <a:ext cx="6562500" cy="6695400"/>
          </a:xfrm>
          <a:prstGeom prst="rect">
            <a:avLst/>
          </a:prstGeom>
        </p:spPr>
        <p:txBody>
          <a:bodyPr anchorCtr="0" anchor="t" bIns="190075" lIns="190075" spcFirstLastPara="1" rIns="190075" wrap="square" tIns="190075">
            <a:noAutofit/>
          </a:bodyPr>
          <a:lstStyle>
            <a:lvl1pPr lvl="0">
              <a:spcBef>
                <a:spcPts val="0"/>
              </a:spcBef>
              <a:spcAft>
                <a:spcPts val="0"/>
              </a:spcAft>
              <a:buClr>
                <a:schemeClr val="dk1"/>
              </a:buClr>
              <a:buSzPts val="6200"/>
              <a:buFont typeface="Merriweather"/>
              <a:buNone/>
              <a:defRPr>
                <a:latin typeface="Merriweather"/>
                <a:ea typeface="Merriweather"/>
                <a:cs typeface="Merriweather"/>
                <a:sym typeface="Merriweather"/>
              </a:defRPr>
            </a:lvl1pPr>
            <a:lvl2pPr lvl="1">
              <a:spcBef>
                <a:spcPts val="0"/>
              </a:spcBef>
              <a:spcAft>
                <a:spcPts val="0"/>
              </a:spcAft>
              <a:buSzPts val="6200"/>
              <a:buNone/>
              <a:defRPr/>
            </a:lvl2pPr>
            <a:lvl3pPr lvl="2">
              <a:spcBef>
                <a:spcPts val="0"/>
              </a:spcBef>
              <a:spcAft>
                <a:spcPts val="0"/>
              </a:spcAft>
              <a:buSzPts val="6200"/>
              <a:buNone/>
              <a:defRPr/>
            </a:lvl3pPr>
            <a:lvl4pPr lvl="3">
              <a:spcBef>
                <a:spcPts val="0"/>
              </a:spcBef>
              <a:spcAft>
                <a:spcPts val="0"/>
              </a:spcAft>
              <a:buSzPts val="6200"/>
              <a:buNone/>
              <a:defRPr/>
            </a:lvl4pPr>
            <a:lvl5pPr lvl="4">
              <a:spcBef>
                <a:spcPts val="0"/>
              </a:spcBef>
              <a:spcAft>
                <a:spcPts val="0"/>
              </a:spcAft>
              <a:buSzPts val="6200"/>
              <a:buNone/>
              <a:defRPr/>
            </a:lvl5pPr>
            <a:lvl6pPr lvl="5">
              <a:spcBef>
                <a:spcPts val="0"/>
              </a:spcBef>
              <a:spcAft>
                <a:spcPts val="0"/>
              </a:spcAft>
              <a:buSzPts val="6200"/>
              <a:buNone/>
              <a:defRPr/>
            </a:lvl6pPr>
            <a:lvl7pPr lvl="6">
              <a:spcBef>
                <a:spcPts val="0"/>
              </a:spcBef>
              <a:spcAft>
                <a:spcPts val="0"/>
              </a:spcAft>
              <a:buSzPts val="6200"/>
              <a:buNone/>
              <a:defRPr/>
            </a:lvl7pPr>
            <a:lvl8pPr lvl="7">
              <a:spcBef>
                <a:spcPts val="0"/>
              </a:spcBef>
              <a:spcAft>
                <a:spcPts val="0"/>
              </a:spcAft>
              <a:buSzPts val="6200"/>
              <a:buNone/>
              <a:defRPr/>
            </a:lvl8pPr>
            <a:lvl9pPr lvl="8">
              <a:spcBef>
                <a:spcPts val="0"/>
              </a:spcBef>
              <a:spcAft>
                <a:spcPts val="0"/>
              </a:spcAft>
              <a:buSzPts val="6200"/>
              <a:buNone/>
              <a:defRPr/>
            </a:lvl9pPr>
          </a:lstStyle>
          <a:p/>
        </p:txBody>
      </p:sp>
      <p:cxnSp>
        <p:nvCxnSpPr>
          <p:cNvPr id="459" name="Google Shape;459;p41"/>
          <p:cNvCxnSpPr/>
          <p:nvPr/>
        </p:nvCxnSpPr>
        <p:spPr>
          <a:xfrm>
            <a:off x="17850756" y="2"/>
            <a:ext cx="0" cy="10694700"/>
          </a:xfrm>
          <a:prstGeom prst="straightConnector1">
            <a:avLst/>
          </a:prstGeom>
          <a:noFill/>
          <a:ln cap="flat" cmpd="sng" w="9525">
            <a:solidFill>
              <a:schemeClr val="accent1"/>
            </a:solidFill>
            <a:prstDash val="solid"/>
            <a:round/>
            <a:headEnd len="med" w="med" type="none"/>
            <a:tailEnd len="med" w="med" type="none"/>
          </a:ln>
        </p:spPr>
      </p:cxnSp>
      <p:sp>
        <p:nvSpPr>
          <p:cNvPr id="460" name="Google Shape;460;p41"/>
          <p:cNvSpPr txBox="1"/>
          <p:nvPr>
            <p:ph idx="2" type="title"/>
          </p:nvPr>
        </p:nvSpPr>
        <p:spPr>
          <a:xfrm rot="-5400000">
            <a:off x="17381412" y="922159"/>
            <a:ext cx="2121300" cy="1165800"/>
          </a:xfrm>
          <a:prstGeom prst="rect">
            <a:avLst/>
          </a:prstGeom>
        </p:spPr>
        <p:txBody>
          <a:bodyPr anchorCtr="0" anchor="ctr" bIns="190075" lIns="190075" spcFirstLastPara="1" rIns="190075" wrap="square" tIns="190075">
            <a:noAutofit/>
          </a:bodyPr>
          <a:lstStyle>
            <a:lvl1pPr lvl="0" algn="r">
              <a:spcBef>
                <a:spcPts val="0"/>
              </a:spcBef>
              <a:spcAft>
                <a:spcPts val="0"/>
              </a:spcAft>
              <a:buClr>
                <a:schemeClr val="accent2"/>
              </a:buClr>
              <a:buSzPts val="1500"/>
              <a:buFont typeface="Lexend Light"/>
              <a:buNone/>
              <a:defRPr sz="1500">
                <a:solidFill>
                  <a:schemeClr val="accent2"/>
                </a:solidFill>
                <a:latin typeface="Lexend Light"/>
                <a:ea typeface="Lexend Light"/>
                <a:cs typeface="Lexend Light"/>
                <a:sym typeface="Lexend Light"/>
              </a:defRPr>
            </a:lvl1pPr>
            <a:lvl2pPr lvl="1">
              <a:spcBef>
                <a:spcPts val="0"/>
              </a:spcBef>
              <a:spcAft>
                <a:spcPts val="0"/>
              </a:spcAft>
              <a:buClr>
                <a:schemeClr val="accent2"/>
              </a:buClr>
              <a:buSzPts val="6200"/>
              <a:buNone/>
              <a:defRPr>
                <a:solidFill>
                  <a:schemeClr val="accent2"/>
                </a:solidFill>
              </a:defRPr>
            </a:lvl2pPr>
            <a:lvl3pPr lvl="2">
              <a:spcBef>
                <a:spcPts val="0"/>
              </a:spcBef>
              <a:spcAft>
                <a:spcPts val="0"/>
              </a:spcAft>
              <a:buClr>
                <a:schemeClr val="accent2"/>
              </a:buClr>
              <a:buSzPts val="6200"/>
              <a:buNone/>
              <a:defRPr>
                <a:solidFill>
                  <a:schemeClr val="accent2"/>
                </a:solidFill>
              </a:defRPr>
            </a:lvl3pPr>
            <a:lvl4pPr lvl="3">
              <a:spcBef>
                <a:spcPts val="0"/>
              </a:spcBef>
              <a:spcAft>
                <a:spcPts val="0"/>
              </a:spcAft>
              <a:buClr>
                <a:schemeClr val="accent2"/>
              </a:buClr>
              <a:buSzPts val="6200"/>
              <a:buNone/>
              <a:defRPr>
                <a:solidFill>
                  <a:schemeClr val="accent2"/>
                </a:solidFill>
              </a:defRPr>
            </a:lvl4pPr>
            <a:lvl5pPr lvl="4">
              <a:spcBef>
                <a:spcPts val="0"/>
              </a:spcBef>
              <a:spcAft>
                <a:spcPts val="0"/>
              </a:spcAft>
              <a:buClr>
                <a:schemeClr val="accent2"/>
              </a:buClr>
              <a:buSzPts val="6200"/>
              <a:buNone/>
              <a:defRPr>
                <a:solidFill>
                  <a:schemeClr val="accent2"/>
                </a:solidFill>
              </a:defRPr>
            </a:lvl5pPr>
            <a:lvl6pPr lvl="5">
              <a:spcBef>
                <a:spcPts val="0"/>
              </a:spcBef>
              <a:spcAft>
                <a:spcPts val="0"/>
              </a:spcAft>
              <a:buClr>
                <a:schemeClr val="accent2"/>
              </a:buClr>
              <a:buSzPts val="6200"/>
              <a:buNone/>
              <a:defRPr>
                <a:solidFill>
                  <a:schemeClr val="accent2"/>
                </a:solidFill>
              </a:defRPr>
            </a:lvl6pPr>
            <a:lvl7pPr lvl="6">
              <a:spcBef>
                <a:spcPts val="0"/>
              </a:spcBef>
              <a:spcAft>
                <a:spcPts val="0"/>
              </a:spcAft>
              <a:buClr>
                <a:schemeClr val="accent2"/>
              </a:buClr>
              <a:buSzPts val="6200"/>
              <a:buNone/>
              <a:defRPr>
                <a:solidFill>
                  <a:schemeClr val="accent2"/>
                </a:solidFill>
              </a:defRPr>
            </a:lvl7pPr>
            <a:lvl8pPr lvl="7">
              <a:spcBef>
                <a:spcPts val="0"/>
              </a:spcBef>
              <a:spcAft>
                <a:spcPts val="0"/>
              </a:spcAft>
              <a:buClr>
                <a:schemeClr val="accent2"/>
              </a:buClr>
              <a:buSzPts val="6200"/>
              <a:buNone/>
              <a:defRPr>
                <a:solidFill>
                  <a:schemeClr val="accent2"/>
                </a:solidFill>
              </a:defRPr>
            </a:lvl8pPr>
            <a:lvl9pPr lvl="8">
              <a:spcBef>
                <a:spcPts val="0"/>
              </a:spcBef>
              <a:spcAft>
                <a:spcPts val="0"/>
              </a:spcAft>
              <a:buClr>
                <a:schemeClr val="accent2"/>
              </a:buClr>
              <a:buSzPts val="6200"/>
              <a:buNone/>
              <a:defRPr>
                <a:solidFill>
                  <a:schemeClr val="accent2"/>
                </a:solidFill>
              </a:defRPr>
            </a:lvl9pPr>
          </a:lstStyle>
          <a:p/>
        </p:txBody>
      </p:sp>
      <p:sp>
        <p:nvSpPr>
          <p:cNvPr id="461" name="Google Shape;461;p41"/>
          <p:cNvSpPr txBox="1"/>
          <p:nvPr>
            <p:ph idx="3" type="title"/>
          </p:nvPr>
        </p:nvSpPr>
        <p:spPr>
          <a:xfrm rot="-5400000">
            <a:off x="15420912" y="4763871"/>
            <a:ext cx="6042300" cy="1165800"/>
          </a:xfrm>
          <a:prstGeom prst="rect">
            <a:avLst/>
          </a:prstGeom>
        </p:spPr>
        <p:txBody>
          <a:bodyPr anchorCtr="0" anchor="ctr" bIns="190075" lIns="190075" spcFirstLastPara="1" rIns="190075" wrap="square" tIns="190075">
            <a:noAutofit/>
          </a:bodyPr>
          <a:lstStyle>
            <a:lvl1pPr lvl="0" algn="ctr">
              <a:spcBef>
                <a:spcPts val="0"/>
              </a:spcBef>
              <a:spcAft>
                <a:spcPts val="0"/>
              </a:spcAft>
              <a:buClr>
                <a:schemeClr val="accent2"/>
              </a:buClr>
              <a:buSzPts val="3100"/>
              <a:buFont typeface="Merriweather Light"/>
              <a:buNone/>
              <a:defRPr sz="3100">
                <a:solidFill>
                  <a:schemeClr val="accent2"/>
                </a:solidFill>
              </a:defRPr>
            </a:lvl1pPr>
            <a:lvl2pPr lvl="1" algn="ctr">
              <a:spcBef>
                <a:spcPts val="0"/>
              </a:spcBef>
              <a:spcAft>
                <a:spcPts val="0"/>
              </a:spcAft>
              <a:buClr>
                <a:schemeClr val="accent2"/>
              </a:buClr>
              <a:buSzPts val="6200"/>
              <a:buNone/>
              <a:defRPr>
                <a:solidFill>
                  <a:schemeClr val="accent2"/>
                </a:solidFill>
              </a:defRPr>
            </a:lvl2pPr>
            <a:lvl3pPr lvl="2" algn="ctr">
              <a:spcBef>
                <a:spcPts val="0"/>
              </a:spcBef>
              <a:spcAft>
                <a:spcPts val="0"/>
              </a:spcAft>
              <a:buClr>
                <a:schemeClr val="accent2"/>
              </a:buClr>
              <a:buSzPts val="6200"/>
              <a:buNone/>
              <a:defRPr>
                <a:solidFill>
                  <a:schemeClr val="accent2"/>
                </a:solidFill>
              </a:defRPr>
            </a:lvl3pPr>
            <a:lvl4pPr lvl="3" algn="ctr">
              <a:spcBef>
                <a:spcPts val="0"/>
              </a:spcBef>
              <a:spcAft>
                <a:spcPts val="0"/>
              </a:spcAft>
              <a:buClr>
                <a:schemeClr val="accent2"/>
              </a:buClr>
              <a:buSzPts val="6200"/>
              <a:buNone/>
              <a:defRPr>
                <a:solidFill>
                  <a:schemeClr val="accent2"/>
                </a:solidFill>
              </a:defRPr>
            </a:lvl4pPr>
            <a:lvl5pPr lvl="4" algn="ctr">
              <a:spcBef>
                <a:spcPts val="0"/>
              </a:spcBef>
              <a:spcAft>
                <a:spcPts val="0"/>
              </a:spcAft>
              <a:buClr>
                <a:schemeClr val="accent2"/>
              </a:buClr>
              <a:buSzPts val="6200"/>
              <a:buNone/>
              <a:defRPr>
                <a:solidFill>
                  <a:schemeClr val="accent2"/>
                </a:solidFill>
              </a:defRPr>
            </a:lvl5pPr>
            <a:lvl6pPr lvl="5" algn="ctr">
              <a:spcBef>
                <a:spcPts val="0"/>
              </a:spcBef>
              <a:spcAft>
                <a:spcPts val="0"/>
              </a:spcAft>
              <a:buClr>
                <a:schemeClr val="accent2"/>
              </a:buClr>
              <a:buSzPts val="6200"/>
              <a:buNone/>
              <a:defRPr>
                <a:solidFill>
                  <a:schemeClr val="accent2"/>
                </a:solidFill>
              </a:defRPr>
            </a:lvl6pPr>
            <a:lvl7pPr lvl="6" algn="ctr">
              <a:spcBef>
                <a:spcPts val="0"/>
              </a:spcBef>
              <a:spcAft>
                <a:spcPts val="0"/>
              </a:spcAft>
              <a:buClr>
                <a:schemeClr val="accent2"/>
              </a:buClr>
              <a:buSzPts val="6200"/>
              <a:buNone/>
              <a:defRPr>
                <a:solidFill>
                  <a:schemeClr val="accent2"/>
                </a:solidFill>
              </a:defRPr>
            </a:lvl7pPr>
            <a:lvl8pPr lvl="7" algn="ctr">
              <a:spcBef>
                <a:spcPts val="0"/>
              </a:spcBef>
              <a:spcAft>
                <a:spcPts val="0"/>
              </a:spcAft>
              <a:buClr>
                <a:schemeClr val="accent2"/>
              </a:buClr>
              <a:buSzPts val="6200"/>
              <a:buNone/>
              <a:defRPr>
                <a:solidFill>
                  <a:schemeClr val="accent2"/>
                </a:solidFill>
              </a:defRPr>
            </a:lvl8pPr>
            <a:lvl9pPr lvl="8" algn="ctr">
              <a:spcBef>
                <a:spcPts val="0"/>
              </a:spcBef>
              <a:spcAft>
                <a:spcPts val="0"/>
              </a:spcAft>
              <a:buClr>
                <a:schemeClr val="accent2"/>
              </a:buClr>
              <a:buSzPts val="6200"/>
              <a:buNone/>
              <a:defRPr>
                <a:solidFill>
                  <a:schemeClr val="accent2"/>
                </a:solidFill>
              </a:defRPr>
            </a:lvl9pPr>
          </a:lstStyle>
          <a:p/>
        </p:txBody>
      </p:sp>
      <p:sp>
        <p:nvSpPr>
          <p:cNvPr id="462" name="Google Shape;462;p41"/>
          <p:cNvSpPr txBox="1"/>
          <p:nvPr>
            <p:ph idx="4" type="title"/>
          </p:nvPr>
        </p:nvSpPr>
        <p:spPr>
          <a:xfrm>
            <a:off x="17844609" y="9001396"/>
            <a:ext cx="1179900" cy="1390200"/>
          </a:xfrm>
          <a:prstGeom prst="rect">
            <a:avLst/>
          </a:prstGeom>
        </p:spPr>
        <p:txBody>
          <a:bodyPr anchorCtr="0" anchor="b" bIns="190075" lIns="190075" spcFirstLastPara="1" rIns="190075" wrap="square" tIns="190075">
            <a:noAutofit/>
          </a:bodyPr>
          <a:lstStyle>
            <a:lvl1pPr lvl="0" algn="ctr">
              <a:spcBef>
                <a:spcPts val="0"/>
              </a:spcBef>
              <a:spcAft>
                <a:spcPts val="0"/>
              </a:spcAft>
              <a:buClr>
                <a:schemeClr val="accent2"/>
              </a:buClr>
              <a:buSzPts val="1500"/>
              <a:buFont typeface="Lexend Light"/>
              <a:buNone/>
              <a:defRPr sz="1500">
                <a:solidFill>
                  <a:schemeClr val="accent2"/>
                </a:solidFill>
                <a:latin typeface="Lexend Light"/>
                <a:ea typeface="Lexend Light"/>
                <a:cs typeface="Lexend Light"/>
                <a:sym typeface="Lexend Light"/>
              </a:defRPr>
            </a:lvl1pPr>
            <a:lvl2pPr lvl="1" algn="r">
              <a:spcBef>
                <a:spcPts val="0"/>
              </a:spcBef>
              <a:spcAft>
                <a:spcPts val="0"/>
              </a:spcAft>
              <a:buClr>
                <a:schemeClr val="accent2"/>
              </a:buClr>
              <a:buSzPts val="6200"/>
              <a:buNone/>
              <a:defRPr>
                <a:solidFill>
                  <a:schemeClr val="accent2"/>
                </a:solidFill>
              </a:defRPr>
            </a:lvl2pPr>
            <a:lvl3pPr lvl="2" algn="r">
              <a:spcBef>
                <a:spcPts val="0"/>
              </a:spcBef>
              <a:spcAft>
                <a:spcPts val="0"/>
              </a:spcAft>
              <a:buClr>
                <a:schemeClr val="accent2"/>
              </a:buClr>
              <a:buSzPts val="6200"/>
              <a:buNone/>
              <a:defRPr>
                <a:solidFill>
                  <a:schemeClr val="accent2"/>
                </a:solidFill>
              </a:defRPr>
            </a:lvl3pPr>
            <a:lvl4pPr lvl="3" algn="r">
              <a:spcBef>
                <a:spcPts val="0"/>
              </a:spcBef>
              <a:spcAft>
                <a:spcPts val="0"/>
              </a:spcAft>
              <a:buClr>
                <a:schemeClr val="accent2"/>
              </a:buClr>
              <a:buSzPts val="6200"/>
              <a:buNone/>
              <a:defRPr>
                <a:solidFill>
                  <a:schemeClr val="accent2"/>
                </a:solidFill>
              </a:defRPr>
            </a:lvl4pPr>
            <a:lvl5pPr lvl="4" algn="r">
              <a:spcBef>
                <a:spcPts val="0"/>
              </a:spcBef>
              <a:spcAft>
                <a:spcPts val="0"/>
              </a:spcAft>
              <a:buClr>
                <a:schemeClr val="accent2"/>
              </a:buClr>
              <a:buSzPts val="6200"/>
              <a:buNone/>
              <a:defRPr>
                <a:solidFill>
                  <a:schemeClr val="accent2"/>
                </a:solidFill>
              </a:defRPr>
            </a:lvl5pPr>
            <a:lvl6pPr lvl="5" algn="r">
              <a:spcBef>
                <a:spcPts val="0"/>
              </a:spcBef>
              <a:spcAft>
                <a:spcPts val="0"/>
              </a:spcAft>
              <a:buClr>
                <a:schemeClr val="accent2"/>
              </a:buClr>
              <a:buSzPts val="6200"/>
              <a:buNone/>
              <a:defRPr>
                <a:solidFill>
                  <a:schemeClr val="accent2"/>
                </a:solidFill>
              </a:defRPr>
            </a:lvl6pPr>
            <a:lvl7pPr lvl="6" algn="r">
              <a:spcBef>
                <a:spcPts val="0"/>
              </a:spcBef>
              <a:spcAft>
                <a:spcPts val="0"/>
              </a:spcAft>
              <a:buClr>
                <a:schemeClr val="accent2"/>
              </a:buClr>
              <a:buSzPts val="6200"/>
              <a:buNone/>
              <a:defRPr>
                <a:solidFill>
                  <a:schemeClr val="accent2"/>
                </a:solidFill>
              </a:defRPr>
            </a:lvl7pPr>
            <a:lvl8pPr lvl="7" algn="r">
              <a:spcBef>
                <a:spcPts val="0"/>
              </a:spcBef>
              <a:spcAft>
                <a:spcPts val="0"/>
              </a:spcAft>
              <a:buClr>
                <a:schemeClr val="accent2"/>
              </a:buClr>
              <a:buSzPts val="6200"/>
              <a:buNone/>
              <a:defRPr>
                <a:solidFill>
                  <a:schemeClr val="accent2"/>
                </a:solidFill>
              </a:defRPr>
            </a:lvl8pPr>
            <a:lvl9pPr lvl="8" algn="r">
              <a:spcBef>
                <a:spcPts val="0"/>
              </a:spcBef>
              <a:spcAft>
                <a:spcPts val="0"/>
              </a:spcAft>
              <a:buClr>
                <a:schemeClr val="accent2"/>
              </a:buClr>
              <a:buSzPts val="6200"/>
              <a:buNone/>
              <a:defRPr>
                <a:solidFill>
                  <a:schemeClr val="accent2"/>
                </a:solidFill>
              </a:defRPr>
            </a:lvl9pPr>
          </a:lstStyle>
          <a:p/>
        </p:txBody>
      </p:sp>
      <p:sp>
        <p:nvSpPr>
          <p:cNvPr id="463" name="Google Shape;463;p41"/>
          <p:cNvSpPr txBox="1"/>
          <p:nvPr>
            <p:ph idx="5" type="title"/>
          </p:nvPr>
        </p:nvSpPr>
        <p:spPr>
          <a:xfrm>
            <a:off x="475258" y="457071"/>
            <a:ext cx="4257900" cy="618000"/>
          </a:xfrm>
          <a:prstGeom prst="rect">
            <a:avLst/>
          </a:prstGeom>
        </p:spPr>
        <p:txBody>
          <a:bodyPr anchorCtr="0" anchor="t" bIns="190075" lIns="190075" spcFirstLastPara="1" rIns="190075" wrap="square" tIns="190075">
            <a:noAutofit/>
          </a:bodyPr>
          <a:lstStyle>
            <a:lvl1pPr lvl="0">
              <a:spcBef>
                <a:spcPts val="0"/>
              </a:spcBef>
              <a:spcAft>
                <a:spcPts val="0"/>
              </a:spcAft>
              <a:buClr>
                <a:schemeClr val="dk1"/>
              </a:buClr>
              <a:buSzPts val="1900"/>
              <a:buFont typeface="Lexend Light"/>
              <a:buNone/>
              <a:defRPr sz="1900">
                <a:latin typeface="Lexend Light"/>
                <a:ea typeface="Lexend Light"/>
                <a:cs typeface="Lexend Light"/>
                <a:sym typeface="Lexend Light"/>
              </a:defRPr>
            </a:lvl1pPr>
            <a:lvl2pPr lvl="1">
              <a:spcBef>
                <a:spcPts val="0"/>
              </a:spcBef>
              <a:spcAft>
                <a:spcPts val="0"/>
              </a:spcAft>
              <a:buClr>
                <a:schemeClr val="dk1"/>
              </a:buClr>
              <a:buSzPts val="6200"/>
              <a:buNone/>
              <a:defRPr/>
            </a:lvl2pPr>
            <a:lvl3pPr lvl="2">
              <a:spcBef>
                <a:spcPts val="0"/>
              </a:spcBef>
              <a:spcAft>
                <a:spcPts val="0"/>
              </a:spcAft>
              <a:buClr>
                <a:schemeClr val="dk1"/>
              </a:buClr>
              <a:buSzPts val="6200"/>
              <a:buNone/>
              <a:defRPr/>
            </a:lvl3pPr>
            <a:lvl4pPr lvl="3">
              <a:spcBef>
                <a:spcPts val="0"/>
              </a:spcBef>
              <a:spcAft>
                <a:spcPts val="0"/>
              </a:spcAft>
              <a:buClr>
                <a:schemeClr val="dk1"/>
              </a:buClr>
              <a:buSzPts val="6200"/>
              <a:buNone/>
              <a:defRPr/>
            </a:lvl4pPr>
            <a:lvl5pPr lvl="4">
              <a:spcBef>
                <a:spcPts val="0"/>
              </a:spcBef>
              <a:spcAft>
                <a:spcPts val="0"/>
              </a:spcAft>
              <a:buClr>
                <a:schemeClr val="dk1"/>
              </a:buClr>
              <a:buSzPts val="6200"/>
              <a:buNone/>
              <a:defRPr/>
            </a:lvl5pPr>
            <a:lvl6pPr lvl="5">
              <a:spcBef>
                <a:spcPts val="0"/>
              </a:spcBef>
              <a:spcAft>
                <a:spcPts val="0"/>
              </a:spcAft>
              <a:buClr>
                <a:schemeClr val="dk1"/>
              </a:buClr>
              <a:buSzPts val="6200"/>
              <a:buNone/>
              <a:defRPr/>
            </a:lvl6pPr>
            <a:lvl7pPr lvl="6">
              <a:spcBef>
                <a:spcPts val="0"/>
              </a:spcBef>
              <a:spcAft>
                <a:spcPts val="0"/>
              </a:spcAft>
              <a:buClr>
                <a:schemeClr val="dk1"/>
              </a:buClr>
              <a:buSzPts val="6200"/>
              <a:buNone/>
              <a:defRPr/>
            </a:lvl7pPr>
            <a:lvl8pPr lvl="7">
              <a:spcBef>
                <a:spcPts val="0"/>
              </a:spcBef>
              <a:spcAft>
                <a:spcPts val="0"/>
              </a:spcAft>
              <a:buClr>
                <a:schemeClr val="dk1"/>
              </a:buClr>
              <a:buSzPts val="6200"/>
              <a:buNone/>
              <a:defRPr/>
            </a:lvl8pPr>
            <a:lvl9pPr lvl="8">
              <a:spcBef>
                <a:spcPts val="0"/>
              </a:spcBef>
              <a:spcAft>
                <a:spcPts val="0"/>
              </a:spcAft>
              <a:buClr>
                <a:schemeClr val="dk1"/>
              </a:buClr>
              <a:buSzPts val="6200"/>
              <a:buNone/>
              <a:defRPr/>
            </a:lvl9pPr>
          </a:lstStyle>
          <a:p/>
        </p:txBody>
      </p:sp>
      <p:sp>
        <p:nvSpPr>
          <p:cNvPr id="464" name="Google Shape;464;p41"/>
          <p:cNvSpPr/>
          <p:nvPr>
            <p:ph idx="6" type="pic"/>
          </p:nvPr>
        </p:nvSpPr>
        <p:spPr>
          <a:xfrm>
            <a:off x="7394766" y="1701464"/>
            <a:ext cx="4239300" cy="8520900"/>
          </a:xfrm>
          <a:prstGeom prst="rect">
            <a:avLst/>
          </a:prstGeom>
          <a:noFill/>
          <a:ln>
            <a:noFill/>
          </a:ln>
        </p:spPr>
      </p:sp>
      <p:sp>
        <p:nvSpPr>
          <p:cNvPr id="465" name="Google Shape;465;p41"/>
          <p:cNvSpPr/>
          <p:nvPr>
            <p:ph idx="7" type="pic"/>
          </p:nvPr>
        </p:nvSpPr>
        <p:spPr>
          <a:xfrm>
            <a:off x="11971978" y="1701464"/>
            <a:ext cx="4268100" cy="8520900"/>
          </a:xfrm>
          <a:prstGeom prst="rect">
            <a:avLst/>
          </a:prstGeom>
          <a:noFill/>
          <a:ln>
            <a:noFill/>
          </a:ln>
        </p:spPr>
      </p:sp>
      <p:sp>
        <p:nvSpPr>
          <p:cNvPr id="466" name="Google Shape;466;p41"/>
          <p:cNvSpPr txBox="1"/>
          <p:nvPr>
            <p:ph idx="1" type="body"/>
          </p:nvPr>
        </p:nvSpPr>
        <p:spPr>
          <a:xfrm>
            <a:off x="475257" y="8689440"/>
            <a:ext cx="6548700" cy="1533000"/>
          </a:xfrm>
          <a:prstGeom prst="rect">
            <a:avLst/>
          </a:prstGeom>
        </p:spPr>
        <p:txBody>
          <a:bodyPr anchorCtr="0" anchor="b" bIns="190075" lIns="190075" spcFirstLastPara="1" rIns="190075" wrap="square" tIns="190075">
            <a:noAutofit/>
          </a:bodyPr>
          <a:lstStyle>
            <a:lvl1pPr indent="-349250" lvl="0" marL="457200">
              <a:spcBef>
                <a:spcPts val="0"/>
              </a:spcBef>
              <a:spcAft>
                <a:spcPts val="0"/>
              </a:spcAft>
              <a:buClr>
                <a:schemeClr val="dk2"/>
              </a:buClr>
              <a:buSzPts val="1900"/>
              <a:buFont typeface="Lexend Light"/>
              <a:buChar char="●"/>
              <a:defRPr>
                <a:solidFill>
                  <a:schemeClr val="dk2"/>
                </a:solidFill>
              </a:defRPr>
            </a:lvl1pPr>
            <a:lvl2pPr indent="-349250" lvl="1" marL="914400">
              <a:spcBef>
                <a:spcPts val="0"/>
              </a:spcBef>
              <a:spcAft>
                <a:spcPts val="0"/>
              </a:spcAft>
              <a:buClr>
                <a:schemeClr val="dk2"/>
              </a:buClr>
              <a:buSzPts val="1900"/>
              <a:buFont typeface="Lexend Light"/>
              <a:buChar char="○"/>
              <a:defRPr>
                <a:solidFill>
                  <a:schemeClr val="dk2"/>
                </a:solidFill>
              </a:defRPr>
            </a:lvl2pPr>
            <a:lvl3pPr indent="-349250" lvl="2" marL="1371600">
              <a:spcBef>
                <a:spcPts val="0"/>
              </a:spcBef>
              <a:spcAft>
                <a:spcPts val="0"/>
              </a:spcAft>
              <a:buClr>
                <a:schemeClr val="dk2"/>
              </a:buClr>
              <a:buSzPts val="1900"/>
              <a:buFont typeface="Lexend Light"/>
              <a:buChar char="■"/>
              <a:defRPr>
                <a:solidFill>
                  <a:schemeClr val="dk2"/>
                </a:solidFill>
              </a:defRPr>
            </a:lvl3pPr>
            <a:lvl4pPr indent="-349250" lvl="3" marL="1828800">
              <a:spcBef>
                <a:spcPts val="0"/>
              </a:spcBef>
              <a:spcAft>
                <a:spcPts val="0"/>
              </a:spcAft>
              <a:buClr>
                <a:schemeClr val="dk2"/>
              </a:buClr>
              <a:buSzPts val="1900"/>
              <a:buFont typeface="Lexend Light"/>
              <a:buChar char="●"/>
              <a:defRPr>
                <a:solidFill>
                  <a:schemeClr val="dk2"/>
                </a:solidFill>
              </a:defRPr>
            </a:lvl4pPr>
            <a:lvl5pPr indent="-349250" lvl="4" marL="2286000">
              <a:spcBef>
                <a:spcPts val="0"/>
              </a:spcBef>
              <a:spcAft>
                <a:spcPts val="0"/>
              </a:spcAft>
              <a:buClr>
                <a:schemeClr val="dk2"/>
              </a:buClr>
              <a:buSzPts val="1900"/>
              <a:buFont typeface="Lexend Light"/>
              <a:buChar char="○"/>
              <a:defRPr>
                <a:solidFill>
                  <a:schemeClr val="dk2"/>
                </a:solidFill>
              </a:defRPr>
            </a:lvl5pPr>
            <a:lvl6pPr indent="-349250" lvl="5" marL="2743200">
              <a:spcBef>
                <a:spcPts val="0"/>
              </a:spcBef>
              <a:spcAft>
                <a:spcPts val="0"/>
              </a:spcAft>
              <a:buClr>
                <a:schemeClr val="dk2"/>
              </a:buClr>
              <a:buSzPts val="1900"/>
              <a:buFont typeface="Lexend Light"/>
              <a:buChar char="■"/>
              <a:defRPr>
                <a:solidFill>
                  <a:schemeClr val="dk2"/>
                </a:solidFill>
              </a:defRPr>
            </a:lvl6pPr>
            <a:lvl7pPr indent="-349250" lvl="6" marL="3200400">
              <a:spcBef>
                <a:spcPts val="0"/>
              </a:spcBef>
              <a:spcAft>
                <a:spcPts val="0"/>
              </a:spcAft>
              <a:buClr>
                <a:schemeClr val="dk2"/>
              </a:buClr>
              <a:buSzPts val="1900"/>
              <a:buFont typeface="Lexend Light"/>
              <a:buChar char="●"/>
              <a:defRPr>
                <a:solidFill>
                  <a:schemeClr val="dk2"/>
                </a:solidFill>
              </a:defRPr>
            </a:lvl7pPr>
            <a:lvl8pPr indent="-349250" lvl="7" marL="3657600">
              <a:spcBef>
                <a:spcPts val="0"/>
              </a:spcBef>
              <a:spcAft>
                <a:spcPts val="0"/>
              </a:spcAft>
              <a:buClr>
                <a:schemeClr val="dk2"/>
              </a:buClr>
              <a:buSzPts val="1900"/>
              <a:buFont typeface="Lexend Light"/>
              <a:buChar char="○"/>
              <a:defRPr>
                <a:solidFill>
                  <a:schemeClr val="dk2"/>
                </a:solidFill>
              </a:defRPr>
            </a:lvl8pPr>
            <a:lvl9pPr indent="-349250" lvl="8" marL="4114800">
              <a:spcBef>
                <a:spcPts val="0"/>
              </a:spcBef>
              <a:spcAft>
                <a:spcPts val="0"/>
              </a:spcAft>
              <a:buClr>
                <a:schemeClr val="dk2"/>
              </a:buClr>
              <a:buSzPts val="1900"/>
              <a:buFont typeface="Lexend Light"/>
              <a:buChar char="■"/>
              <a:defRPr>
                <a:solidFill>
                  <a:schemeClr val="dk2"/>
                </a:solidFill>
              </a:defRPr>
            </a:lvl9pPr>
          </a:lstStyle>
          <a:p/>
        </p:txBody>
      </p:sp>
      <p:sp>
        <p:nvSpPr>
          <p:cNvPr id="467" name="Google Shape;467;p41"/>
          <p:cNvSpPr txBox="1"/>
          <p:nvPr>
            <p:ph idx="8" type="subTitle"/>
          </p:nvPr>
        </p:nvSpPr>
        <p:spPr>
          <a:xfrm>
            <a:off x="7394766" y="444493"/>
            <a:ext cx="4581000" cy="630600"/>
          </a:xfrm>
          <a:prstGeom prst="rect">
            <a:avLst/>
          </a:prstGeom>
        </p:spPr>
        <p:txBody>
          <a:bodyPr anchorCtr="0" anchor="t" bIns="190075" lIns="190075" spcFirstLastPara="1" rIns="190075" wrap="square" tIns="190075">
            <a:noAutofit/>
          </a:bodyPr>
          <a:lstStyle>
            <a:lvl1pPr lvl="0">
              <a:spcBef>
                <a:spcPts val="0"/>
              </a:spcBef>
              <a:spcAft>
                <a:spcPts val="0"/>
              </a:spcAft>
              <a:buClr>
                <a:schemeClr val="dk1"/>
              </a:buClr>
              <a:buSzPts val="2900"/>
              <a:buNone/>
              <a:defRPr/>
            </a:lvl1pPr>
            <a:lvl2pPr lvl="1">
              <a:spcBef>
                <a:spcPts val="0"/>
              </a:spcBef>
              <a:spcAft>
                <a:spcPts val="0"/>
              </a:spcAft>
              <a:buClr>
                <a:schemeClr val="dk1"/>
              </a:buClr>
              <a:buSzPts val="2900"/>
              <a:buFont typeface="Merriweather"/>
              <a:buNone/>
              <a:defRPr/>
            </a:lvl2pPr>
            <a:lvl3pPr lvl="2">
              <a:spcBef>
                <a:spcPts val="0"/>
              </a:spcBef>
              <a:spcAft>
                <a:spcPts val="0"/>
              </a:spcAft>
              <a:buClr>
                <a:schemeClr val="dk1"/>
              </a:buClr>
              <a:buSzPts val="2900"/>
              <a:buFont typeface="Merriweather"/>
              <a:buNone/>
              <a:defRPr/>
            </a:lvl3pPr>
            <a:lvl4pPr lvl="3">
              <a:spcBef>
                <a:spcPts val="0"/>
              </a:spcBef>
              <a:spcAft>
                <a:spcPts val="0"/>
              </a:spcAft>
              <a:buClr>
                <a:schemeClr val="dk1"/>
              </a:buClr>
              <a:buSzPts val="2900"/>
              <a:buFont typeface="Merriweather"/>
              <a:buNone/>
              <a:defRPr/>
            </a:lvl4pPr>
            <a:lvl5pPr lvl="4">
              <a:spcBef>
                <a:spcPts val="0"/>
              </a:spcBef>
              <a:spcAft>
                <a:spcPts val="0"/>
              </a:spcAft>
              <a:buClr>
                <a:schemeClr val="dk1"/>
              </a:buClr>
              <a:buSzPts val="2900"/>
              <a:buFont typeface="Merriweather"/>
              <a:buNone/>
              <a:defRPr/>
            </a:lvl5pPr>
            <a:lvl6pPr lvl="5">
              <a:spcBef>
                <a:spcPts val="0"/>
              </a:spcBef>
              <a:spcAft>
                <a:spcPts val="0"/>
              </a:spcAft>
              <a:buClr>
                <a:schemeClr val="dk1"/>
              </a:buClr>
              <a:buSzPts val="2900"/>
              <a:buFont typeface="Merriweather"/>
              <a:buNone/>
              <a:defRPr/>
            </a:lvl6pPr>
            <a:lvl7pPr lvl="6">
              <a:spcBef>
                <a:spcPts val="0"/>
              </a:spcBef>
              <a:spcAft>
                <a:spcPts val="0"/>
              </a:spcAft>
              <a:buClr>
                <a:schemeClr val="dk1"/>
              </a:buClr>
              <a:buSzPts val="2900"/>
              <a:buFont typeface="Merriweather"/>
              <a:buNone/>
              <a:defRPr/>
            </a:lvl7pPr>
            <a:lvl8pPr lvl="7">
              <a:spcBef>
                <a:spcPts val="0"/>
              </a:spcBef>
              <a:spcAft>
                <a:spcPts val="0"/>
              </a:spcAft>
              <a:buClr>
                <a:schemeClr val="dk1"/>
              </a:buClr>
              <a:buSzPts val="2900"/>
              <a:buFont typeface="Merriweather"/>
              <a:buNone/>
              <a:defRPr/>
            </a:lvl8pPr>
            <a:lvl9pPr lvl="8">
              <a:spcBef>
                <a:spcPts val="0"/>
              </a:spcBef>
              <a:spcAft>
                <a:spcPts val="0"/>
              </a:spcAft>
              <a:buClr>
                <a:schemeClr val="dk1"/>
              </a:buClr>
              <a:buSzPts val="2900"/>
              <a:buFont typeface="Merriweather"/>
              <a:buNone/>
              <a:defRPr/>
            </a:lvl9pPr>
          </a:lstStyle>
          <a:p/>
        </p:txBody>
      </p:sp>
      <p:sp>
        <p:nvSpPr>
          <p:cNvPr id="468" name="Google Shape;468;p41"/>
          <p:cNvSpPr txBox="1"/>
          <p:nvPr>
            <p:ph idx="9" type="subTitle"/>
          </p:nvPr>
        </p:nvSpPr>
        <p:spPr>
          <a:xfrm>
            <a:off x="11987570" y="444493"/>
            <a:ext cx="4236900" cy="630600"/>
          </a:xfrm>
          <a:prstGeom prst="rect">
            <a:avLst/>
          </a:prstGeom>
        </p:spPr>
        <p:txBody>
          <a:bodyPr anchorCtr="0" anchor="t" bIns="190075" lIns="190075" spcFirstLastPara="1" rIns="190075" wrap="square" tIns="190075">
            <a:noAutofit/>
          </a:bodyPr>
          <a:lstStyle>
            <a:lvl1pPr lvl="0">
              <a:spcBef>
                <a:spcPts val="0"/>
              </a:spcBef>
              <a:spcAft>
                <a:spcPts val="0"/>
              </a:spcAft>
              <a:buClr>
                <a:schemeClr val="dk1"/>
              </a:buClr>
              <a:buSzPts val="2900"/>
              <a:buNone/>
              <a:defRPr/>
            </a:lvl1pPr>
            <a:lvl2pPr lvl="1">
              <a:spcBef>
                <a:spcPts val="0"/>
              </a:spcBef>
              <a:spcAft>
                <a:spcPts val="0"/>
              </a:spcAft>
              <a:buClr>
                <a:schemeClr val="dk1"/>
              </a:buClr>
              <a:buSzPts val="2900"/>
              <a:buFont typeface="Merriweather"/>
              <a:buNone/>
              <a:defRPr/>
            </a:lvl2pPr>
            <a:lvl3pPr lvl="2">
              <a:spcBef>
                <a:spcPts val="0"/>
              </a:spcBef>
              <a:spcAft>
                <a:spcPts val="0"/>
              </a:spcAft>
              <a:buClr>
                <a:schemeClr val="dk1"/>
              </a:buClr>
              <a:buSzPts val="2900"/>
              <a:buFont typeface="Merriweather"/>
              <a:buNone/>
              <a:defRPr/>
            </a:lvl3pPr>
            <a:lvl4pPr lvl="3">
              <a:spcBef>
                <a:spcPts val="0"/>
              </a:spcBef>
              <a:spcAft>
                <a:spcPts val="0"/>
              </a:spcAft>
              <a:buClr>
                <a:schemeClr val="dk1"/>
              </a:buClr>
              <a:buSzPts val="2900"/>
              <a:buFont typeface="Merriweather"/>
              <a:buNone/>
              <a:defRPr/>
            </a:lvl4pPr>
            <a:lvl5pPr lvl="4">
              <a:spcBef>
                <a:spcPts val="0"/>
              </a:spcBef>
              <a:spcAft>
                <a:spcPts val="0"/>
              </a:spcAft>
              <a:buClr>
                <a:schemeClr val="dk1"/>
              </a:buClr>
              <a:buSzPts val="2900"/>
              <a:buFont typeface="Merriweather"/>
              <a:buNone/>
              <a:defRPr/>
            </a:lvl5pPr>
            <a:lvl6pPr lvl="5">
              <a:spcBef>
                <a:spcPts val="0"/>
              </a:spcBef>
              <a:spcAft>
                <a:spcPts val="0"/>
              </a:spcAft>
              <a:buClr>
                <a:schemeClr val="dk1"/>
              </a:buClr>
              <a:buSzPts val="2900"/>
              <a:buFont typeface="Merriweather"/>
              <a:buNone/>
              <a:defRPr/>
            </a:lvl6pPr>
            <a:lvl7pPr lvl="6">
              <a:spcBef>
                <a:spcPts val="0"/>
              </a:spcBef>
              <a:spcAft>
                <a:spcPts val="0"/>
              </a:spcAft>
              <a:buClr>
                <a:schemeClr val="dk1"/>
              </a:buClr>
              <a:buSzPts val="2900"/>
              <a:buFont typeface="Merriweather"/>
              <a:buNone/>
              <a:defRPr/>
            </a:lvl7pPr>
            <a:lvl8pPr lvl="7">
              <a:spcBef>
                <a:spcPts val="0"/>
              </a:spcBef>
              <a:spcAft>
                <a:spcPts val="0"/>
              </a:spcAft>
              <a:buClr>
                <a:schemeClr val="dk1"/>
              </a:buClr>
              <a:buSzPts val="2900"/>
              <a:buFont typeface="Merriweather"/>
              <a:buNone/>
              <a:defRPr/>
            </a:lvl8pPr>
            <a:lvl9pPr lvl="8">
              <a:spcBef>
                <a:spcPts val="0"/>
              </a:spcBef>
              <a:spcAft>
                <a:spcPts val="0"/>
              </a:spcAft>
              <a:buClr>
                <a:schemeClr val="dk1"/>
              </a:buClr>
              <a:buSzPts val="2900"/>
              <a:buFont typeface="Merriweather"/>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95" name="Shape 95"/>
        <p:cNvGrpSpPr/>
        <p:nvPr/>
      </p:nvGrpSpPr>
      <p:grpSpPr>
        <a:xfrm>
          <a:off x="0" y="0"/>
          <a:ext cx="0" cy="0"/>
          <a:chOff x="0" y="0"/>
          <a:chExt cx="0" cy="0"/>
        </a:xfrm>
      </p:grpSpPr>
      <p:grpSp>
        <p:nvGrpSpPr>
          <p:cNvPr id="96" name="Google Shape;96;p5"/>
          <p:cNvGrpSpPr/>
          <p:nvPr/>
        </p:nvGrpSpPr>
        <p:grpSpPr>
          <a:xfrm>
            <a:off x="1301373" y="622401"/>
            <a:ext cx="2077546" cy="2077546"/>
            <a:chOff x="348199" y="179450"/>
            <a:chExt cx="1116300" cy="1116300"/>
          </a:xfrm>
        </p:grpSpPr>
        <p:sp>
          <p:nvSpPr>
            <p:cNvPr id="97" name="Google Shape;97;p5"/>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98" name="Google Shape;98;p5"/>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grpSp>
      <p:sp>
        <p:nvSpPr>
          <p:cNvPr id="99" name="Google Shape;99;p5"/>
          <p:cNvSpPr txBox="1"/>
          <p:nvPr>
            <p:ph type="title"/>
          </p:nvPr>
        </p:nvSpPr>
        <p:spPr>
          <a:xfrm>
            <a:off x="2710589" y="1244445"/>
            <a:ext cx="14616300" cy="2077500"/>
          </a:xfrm>
          <a:prstGeom prst="rect">
            <a:avLst/>
          </a:prstGeom>
        </p:spPr>
        <p:txBody>
          <a:bodyPr anchorCtr="0" anchor="t" bIns="190075" lIns="190075" spcFirstLastPara="1" rIns="190075" wrap="square" tIns="190075">
            <a:normAutofit/>
          </a:bodyPr>
          <a:lstStyle>
            <a:lvl1pPr lvl="0">
              <a:spcBef>
                <a:spcPts val="0"/>
              </a:spcBef>
              <a:spcAft>
                <a:spcPts val="0"/>
              </a:spcAft>
              <a:buSzPts val="5800"/>
              <a:buNone/>
              <a:defRPr/>
            </a:lvl1pPr>
            <a:lvl2pPr lvl="1">
              <a:spcBef>
                <a:spcPts val="0"/>
              </a:spcBef>
              <a:spcAft>
                <a:spcPts val="0"/>
              </a:spcAft>
              <a:buSzPts val="5800"/>
              <a:buNone/>
              <a:defRPr/>
            </a:lvl2pPr>
            <a:lvl3pPr lvl="2">
              <a:spcBef>
                <a:spcPts val="0"/>
              </a:spcBef>
              <a:spcAft>
                <a:spcPts val="0"/>
              </a:spcAft>
              <a:buSzPts val="5800"/>
              <a:buNone/>
              <a:defRPr/>
            </a:lvl3pPr>
            <a:lvl4pPr lvl="3">
              <a:spcBef>
                <a:spcPts val="0"/>
              </a:spcBef>
              <a:spcAft>
                <a:spcPts val="0"/>
              </a:spcAft>
              <a:buSzPts val="5800"/>
              <a:buNone/>
              <a:defRPr/>
            </a:lvl4pPr>
            <a:lvl5pPr lvl="4">
              <a:spcBef>
                <a:spcPts val="0"/>
              </a:spcBef>
              <a:spcAft>
                <a:spcPts val="0"/>
              </a:spcAft>
              <a:buSzPts val="5800"/>
              <a:buNone/>
              <a:defRPr/>
            </a:lvl5pPr>
            <a:lvl6pPr lvl="5">
              <a:spcBef>
                <a:spcPts val="0"/>
              </a:spcBef>
              <a:spcAft>
                <a:spcPts val="0"/>
              </a:spcAft>
              <a:buSzPts val="5800"/>
              <a:buNone/>
              <a:defRPr/>
            </a:lvl6pPr>
            <a:lvl7pPr lvl="6">
              <a:spcBef>
                <a:spcPts val="0"/>
              </a:spcBef>
              <a:spcAft>
                <a:spcPts val="0"/>
              </a:spcAft>
              <a:buSzPts val="5800"/>
              <a:buNone/>
              <a:defRPr/>
            </a:lvl7pPr>
            <a:lvl8pPr lvl="7">
              <a:spcBef>
                <a:spcPts val="0"/>
              </a:spcBef>
              <a:spcAft>
                <a:spcPts val="0"/>
              </a:spcAft>
              <a:buSzPts val="5800"/>
              <a:buNone/>
              <a:defRPr/>
            </a:lvl8pPr>
            <a:lvl9pPr lvl="8">
              <a:spcBef>
                <a:spcPts val="0"/>
              </a:spcBef>
              <a:spcAft>
                <a:spcPts val="0"/>
              </a:spcAft>
              <a:buSzPts val="5800"/>
              <a:buNone/>
              <a:defRPr/>
            </a:lvl9pPr>
          </a:lstStyle>
          <a:p/>
        </p:txBody>
      </p:sp>
      <p:sp>
        <p:nvSpPr>
          <p:cNvPr id="100" name="Google Shape;100;p5"/>
          <p:cNvSpPr txBox="1"/>
          <p:nvPr>
            <p:ph idx="1" type="body"/>
          </p:nvPr>
        </p:nvSpPr>
        <p:spPr>
          <a:xfrm>
            <a:off x="2710589" y="4137339"/>
            <a:ext cx="7131900" cy="5283900"/>
          </a:xfrm>
          <a:prstGeom prst="rect">
            <a:avLst/>
          </a:prstGeom>
        </p:spPr>
        <p:txBody>
          <a:bodyPr anchorCtr="0" anchor="t" bIns="190075" lIns="190075" spcFirstLastPara="1" rIns="190075" wrap="square" tIns="190075">
            <a:normAutofit/>
          </a:bodyPr>
          <a:lstStyle>
            <a:lvl1pPr indent="-400050" lvl="0" marL="457200">
              <a:spcBef>
                <a:spcPts val="0"/>
              </a:spcBef>
              <a:spcAft>
                <a:spcPts val="0"/>
              </a:spcAft>
              <a:buSzPts val="2700"/>
              <a:buChar char="●"/>
              <a:defRPr/>
            </a:lvl1pPr>
            <a:lvl2pPr indent="-374650" lvl="1" marL="914400">
              <a:spcBef>
                <a:spcPts val="0"/>
              </a:spcBef>
              <a:spcAft>
                <a:spcPts val="0"/>
              </a:spcAft>
              <a:buSzPts val="2300"/>
              <a:buChar char="○"/>
              <a:defRPr/>
            </a:lvl2pPr>
            <a:lvl3pPr indent="-374650" lvl="2" marL="1371600">
              <a:spcBef>
                <a:spcPts val="0"/>
              </a:spcBef>
              <a:spcAft>
                <a:spcPts val="0"/>
              </a:spcAft>
              <a:buSzPts val="2300"/>
              <a:buChar char="■"/>
              <a:defRPr/>
            </a:lvl3pPr>
            <a:lvl4pPr indent="-374650" lvl="3" marL="1828800">
              <a:spcBef>
                <a:spcPts val="0"/>
              </a:spcBef>
              <a:spcAft>
                <a:spcPts val="0"/>
              </a:spcAft>
              <a:buSzPts val="2300"/>
              <a:buChar char="●"/>
              <a:defRPr/>
            </a:lvl4pPr>
            <a:lvl5pPr indent="-374650" lvl="4" marL="2286000">
              <a:spcBef>
                <a:spcPts val="0"/>
              </a:spcBef>
              <a:spcAft>
                <a:spcPts val="0"/>
              </a:spcAft>
              <a:buSzPts val="2300"/>
              <a:buChar char="○"/>
              <a:defRPr/>
            </a:lvl5pPr>
            <a:lvl6pPr indent="-374650" lvl="5" marL="2743200">
              <a:spcBef>
                <a:spcPts val="0"/>
              </a:spcBef>
              <a:spcAft>
                <a:spcPts val="0"/>
              </a:spcAft>
              <a:buSzPts val="2300"/>
              <a:buChar char="■"/>
              <a:defRPr/>
            </a:lvl6pPr>
            <a:lvl7pPr indent="-374650" lvl="6" marL="3200400">
              <a:spcBef>
                <a:spcPts val="0"/>
              </a:spcBef>
              <a:spcAft>
                <a:spcPts val="0"/>
              </a:spcAft>
              <a:buSzPts val="2300"/>
              <a:buChar char="●"/>
              <a:defRPr/>
            </a:lvl7pPr>
            <a:lvl8pPr indent="-374650" lvl="7" marL="3657600">
              <a:spcBef>
                <a:spcPts val="0"/>
              </a:spcBef>
              <a:spcAft>
                <a:spcPts val="0"/>
              </a:spcAft>
              <a:buSzPts val="2300"/>
              <a:buChar char="○"/>
              <a:defRPr/>
            </a:lvl8pPr>
            <a:lvl9pPr indent="-374650" lvl="8" marL="4114800">
              <a:spcBef>
                <a:spcPts val="0"/>
              </a:spcBef>
              <a:spcAft>
                <a:spcPts val="0"/>
              </a:spcAft>
              <a:buSzPts val="2300"/>
              <a:buChar char="■"/>
              <a:defRPr/>
            </a:lvl9pPr>
          </a:lstStyle>
          <a:p/>
        </p:txBody>
      </p:sp>
      <p:sp>
        <p:nvSpPr>
          <p:cNvPr id="101" name="Google Shape;101;p5"/>
          <p:cNvSpPr txBox="1"/>
          <p:nvPr>
            <p:ph idx="2" type="body"/>
          </p:nvPr>
        </p:nvSpPr>
        <p:spPr>
          <a:xfrm>
            <a:off x="10194648" y="4137339"/>
            <a:ext cx="7131900" cy="5283900"/>
          </a:xfrm>
          <a:prstGeom prst="rect">
            <a:avLst/>
          </a:prstGeom>
        </p:spPr>
        <p:txBody>
          <a:bodyPr anchorCtr="0" anchor="t" bIns="190075" lIns="190075" spcFirstLastPara="1" rIns="190075" wrap="square" tIns="190075">
            <a:normAutofit/>
          </a:bodyPr>
          <a:lstStyle>
            <a:lvl1pPr indent="-400050" lvl="0" marL="457200">
              <a:spcBef>
                <a:spcPts val="0"/>
              </a:spcBef>
              <a:spcAft>
                <a:spcPts val="0"/>
              </a:spcAft>
              <a:buSzPts val="2700"/>
              <a:buChar char="●"/>
              <a:defRPr/>
            </a:lvl1pPr>
            <a:lvl2pPr indent="-374650" lvl="1" marL="914400">
              <a:spcBef>
                <a:spcPts val="0"/>
              </a:spcBef>
              <a:spcAft>
                <a:spcPts val="0"/>
              </a:spcAft>
              <a:buSzPts val="2300"/>
              <a:buChar char="○"/>
              <a:defRPr/>
            </a:lvl2pPr>
            <a:lvl3pPr indent="-374650" lvl="2" marL="1371600">
              <a:spcBef>
                <a:spcPts val="0"/>
              </a:spcBef>
              <a:spcAft>
                <a:spcPts val="0"/>
              </a:spcAft>
              <a:buSzPts val="2300"/>
              <a:buChar char="■"/>
              <a:defRPr/>
            </a:lvl3pPr>
            <a:lvl4pPr indent="-374650" lvl="3" marL="1828800">
              <a:spcBef>
                <a:spcPts val="0"/>
              </a:spcBef>
              <a:spcAft>
                <a:spcPts val="0"/>
              </a:spcAft>
              <a:buSzPts val="2300"/>
              <a:buChar char="●"/>
              <a:defRPr/>
            </a:lvl4pPr>
            <a:lvl5pPr indent="-374650" lvl="4" marL="2286000">
              <a:spcBef>
                <a:spcPts val="0"/>
              </a:spcBef>
              <a:spcAft>
                <a:spcPts val="0"/>
              </a:spcAft>
              <a:buSzPts val="2300"/>
              <a:buChar char="○"/>
              <a:defRPr/>
            </a:lvl5pPr>
            <a:lvl6pPr indent="-374650" lvl="5" marL="2743200">
              <a:spcBef>
                <a:spcPts val="0"/>
              </a:spcBef>
              <a:spcAft>
                <a:spcPts val="0"/>
              </a:spcAft>
              <a:buSzPts val="2300"/>
              <a:buChar char="■"/>
              <a:defRPr/>
            </a:lvl6pPr>
            <a:lvl7pPr indent="-374650" lvl="6" marL="3200400">
              <a:spcBef>
                <a:spcPts val="0"/>
              </a:spcBef>
              <a:spcAft>
                <a:spcPts val="0"/>
              </a:spcAft>
              <a:buSzPts val="2300"/>
              <a:buChar char="●"/>
              <a:defRPr/>
            </a:lvl7pPr>
            <a:lvl8pPr indent="-374650" lvl="7" marL="3657600">
              <a:spcBef>
                <a:spcPts val="0"/>
              </a:spcBef>
              <a:spcAft>
                <a:spcPts val="0"/>
              </a:spcAft>
              <a:buSzPts val="2300"/>
              <a:buChar char="○"/>
              <a:defRPr/>
            </a:lvl8pPr>
            <a:lvl9pPr indent="-374650" lvl="8" marL="4114800">
              <a:spcBef>
                <a:spcPts val="0"/>
              </a:spcBef>
              <a:spcAft>
                <a:spcPts val="0"/>
              </a:spcAft>
              <a:buSzPts val="2300"/>
              <a:buChar char="■"/>
              <a:defRPr/>
            </a:lvl9pPr>
          </a:lstStyle>
          <a:p/>
        </p:txBody>
      </p:sp>
      <p:sp>
        <p:nvSpPr>
          <p:cNvPr id="102" name="Google Shape;102;p5"/>
          <p:cNvSpPr txBox="1"/>
          <p:nvPr>
            <p:ph idx="12" type="sldNum"/>
          </p:nvPr>
        </p:nvSpPr>
        <p:spPr>
          <a:xfrm>
            <a:off x="17569655" y="9848231"/>
            <a:ext cx="1140600" cy="818400"/>
          </a:xfrm>
          <a:prstGeom prst="rect">
            <a:avLst/>
          </a:prstGeom>
        </p:spPr>
        <p:txBody>
          <a:bodyPr anchorCtr="0" anchor="ctr" bIns="190075" lIns="190075" spcFirstLastPara="1" rIns="190075" wrap="square" tIns="19007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act page">
  <p:cSld name="MAIN_POINT">
    <p:spTree>
      <p:nvGrpSpPr>
        <p:cNvPr id="469" name="Shape 469"/>
        <p:cNvGrpSpPr/>
        <p:nvPr/>
      </p:nvGrpSpPr>
      <p:grpSpPr>
        <a:xfrm>
          <a:off x="0" y="0"/>
          <a:ext cx="0" cy="0"/>
          <a:chOff x="0" y="0"/>
          <a:chExt cx="0" cy="0"/>
        </a:xfrm>
      </p:grpSpPr>
      <p:sp>
        <p:nvSpPr>
          <p:cNvPr id="470" name="Google Shape;470;p42"/>
          <p:cNvSpPr txBox="1"/>
          <p:nvPr>
            <p:ph type="title"/>
          </p:nvPr>
        </p:nvSpPr>
        <p:spPr>
          <a:xfrm>
            <a:off x="475257" y="457071"/>
            <a:ext cx="16091400" cy="1244400"/>
          </a:xfrm>
          <a:prstGeom prst="rect">
            <a:avLst/>
          </a:prstGeom>
        </p:spPr>
        <p:txBody>
          <a:bodyPr anchorCtr="0" anchor="t" bIns="190075" lIns="190075" spcFirstLastPara="1" rIns="190075" wrap="square" tIns="190075">
            <a:noAutofit/>
          </a:bodyPr>
          <a:lstStyle>
            <a:lvl1pPr lvl="0">
              <a:spcBef>
                <a:spcPts val="0"/>
              </a:spcBef>
              <a:spcAft>
                <a:spcPts val="0"/>
              </a:spcAft>
              <a:buSzPts val="6200"/>
              <a:buFont typeface="Merriweather Light"/>
              <a:buNone/>
              <a:defRPr/>
            </a:lvl1pPr>
            <a:lvl2pPr lvl="1">
              <a:spcBef>
                <a:spcPts val="0"/>
              </a:spcBef>
              <a:spcAft>
                <a:spcPts val="0"/>
              </a:spcAft>
              <a:buClr>
                <a:schemeClr val="dk1"/>
              </a:buClr>
              <a:buSzPts val="6200"/>
              <a:buFont typeface="Merriweather Light"/>
              <a:buNone/>
              <a:defRPr/>
            </a:lvl2pPr>
            <a:lvl3pPr lvl="2">
              <a:spcBef>
                <a:spcPts val="0"/>
              </a:spcBef>
              <a:spcAft>
                <a:spcPts val="0"/>
              </a:spcAft>
              <a:buClr>
                <a:schemeClr val="dk1"/>
              </a:buClr>
              <a:buSzPts val="6200"/>
              <a:buFont typeface="Merriweather Light"/>
              <a:buNone/>
              <a:defRPr/>
            </a:lvl3pPr>
            <a:lvl4pPr lvl="3">
              <a:spcBef>
                <a:spcPts val="0"/>
              </a:spcBef>
              <a:spcAft>
                <a:spcPts val="0"/>
              </a:spcAft>
              <a:buClr>
                <a:schemeClr val="dk1"/>
              </a:buClr>
              <a:buSzPts val="6200"/>
              <a:buFont typeface="Merriweather Light"/>
              <a:buNone/>
              <a:defRPr/>
            </a:lvl4pPr>
            <a:lvl5pPr lvl="4">
              <a:spcBef>
                <a:spcPts val="0"/>
              </a:spcBef>
              <a:spcAft>
                <a:spcPts val="0"/>
              </a:spcAft>
              <a:buClr>
                <a:schemeClr val="dk1"/>
              </a:buClr>
              <a:buSzPts val="6200"/>
              <a:buFont typeface="Merriweather Light"/>
              <a:buNone/>
              <a:defRPr/>
            </a:lvl5pPr>
            <a:lvl6pPr lvl="5">
              <a:spcBef>
                <a:spcPts val="0"/>
              </a:spcBef>
              <a:spcAft>
                <a:spcPts val="0"/>
              </a:spcAft>
              <a:buClr>
                <a:schemeClr val="dk1"/>
              </a:buClr>
              <a:buSzPts val="6200"/>
              <a:buFont typeface="Merriweather Light"/>
              <a:buNone/>
              <a:defRPr/>
            </a:lvl6pPr>
            <a:lvl7pPr lvl="6">
              <a:spcBef>
                <a:spcPts val="0"/>
              </a:spcBef>
              <a:spcAft>
                <a:spcPts val="0"/>
              </a:spcAft>
              <a:buClr>
                <a:schemeClr val="dk1"/>
              </a:buClr>
              <a:buSzPts val="6200"/>
              <a:buFont typeface="Merriweather Light"/>
              <a:buNone/>
              <a:defRPr/>
            </a:lvl7pPr>
            <a:lvl8pPr lvl="7">
              <a:spcBef>
                <a:spcPts val="0"/>
              </a:spcBef>
              <a:spcAft>
                <a:spcPts val="0"/>
              </a:spcAft>
              <a:buClr>
                <a:schemeClr val="dk1"/>
              </a:buClr>
              <a:buSzPts val="6200"/>
              <a:buFont typeface="Merriweather Light"/>
              <a:buNone/>
              <a:defRPr/>
            </a:lvl8pPr>
            <a:lvl9pPr lvl="8">
              <a:spcBef>
                <a:spcPts val="0"/>
              </a:spcBef>
              <a:spcAft>
                <a:spcPts val="0"/>
              </a:spcAft>
              <a:buClr>
                <a:schemeClr val="dk1"/>
              </a:buClr>
              <a:buSzPts val="6200"/>
              <a:buFont typeface="Merriweather Light"/>
              <a:buNone/>
              <a:defRPr/>
            </a:lvl9pPr>
          </a:lstStyle>
          <a:p/>
        </p:txBody>
      </p:sp>
      <p:sp>
        <p:nvSpPr>
          <p:cNvPr id="471" name="Google Shape;471;p42"/>
          <p:cNvSpPr txBox="1"/>
          <p:nvPr>
            <p:ph idx="2" type="title"/>
          </p:nvPr>
        </p:nvSpPr>
        <p:spPr>
          <a:xfrm>
            <a:off x="475257" y="4125280"/>
            <a:ext cx="8868300" cy="1244400"/>
          </a:xfrm>
          <a:prstGeom prst="rect">
            <a:avLst/>
          </a:prstGeom>
        </p:spPr>
        <p:txBody>
          <a:bodyPr anchorCtr="0" anchor="t" bIns="190075" lIns="190075" spcFirstLastPara="1" rIns="190075" wrap="square" tIns="190075">
            <a:noAutofit/>
          </a:bodyPr>
          <a:lstStyle>
            <a:lvl1pPr lvl="0">
              <a:spcBef>
                <a:spcPts val="0"/>
              </a:spcBef>
              <a:spcAft>
                <a:spcPts val="0"/>
              </a:spcAft>
              <a:buSzPts val="6200"/>
              <a:buFont typeface="Merriweather"/>
              <a:buNone/>
              <a:defRPr>
                <a:latin typeface="Merriweather"/>
                <a:ea typeface="Merriweather"/>
                <a:cs typeface="Merriweather"/>
                <a:sym typeface="Merriweather"/>
              </a:defRPr>
            </a:lvl1pPr>
            <a:lvl2pPr lvl="1">
              <a:spcBef>
                <a:spcPts val="0"/>
              </a:spcBef>
              <a:spcAft>
                <a:spcPts val="0"/>
              </a:spcAft>
              <a:buClr>
                <a:schemeClr val="dk1"/>
              </a:buClr>
              <a:buSzPts val="6200"/>
              <a:buFont typeface="Merriweather"/>
              <a:buNone/>
              <a:defRPr>
                <a:latin typeface="Merriweather"/>
                <a:ea typeface="Merriweather"/>
                <a:cs typeface="Merriweather"/>
                <a:sym typeface="Merriweather"/>
              </a:defRPr>
            </a:lvl2pPr>
            <a:lvl3pPr lvl="2">
              <a:spcBef>
                <a:spcPts val="0"/>
              </a:spcBef>
              <a:spcAft>
                <a:spcPts val="0"/>
              </a:spcAft>
              <a:buClr>
                <a:schemeClr val="dk1"/>
              </a:buClr>
              <a:buSzPts val="6200"/>
              <a:buFont typeface="Merriweather"/>
              <a:buNone/>
              <a:defRPr>
                <a:latin typeface="Merriweather"/>
                <a:ea typeface="Merriweather"/>
                <a:cs typeface="Merriweather"/>
                <a:sym typeface="Merriweather"/>
              </a:defRPr>
            </a:lvl3pPr>
            <a:lvl4pPr lvl="3">
              <a:spcBef>
                <a:spcPts val="0"/>
              </a:spcBef>
              <a:spcAft>
                <a:spcPts val="0"/>
              </a:spcAft>
              <a:buClr>
                <a:schemeClr val="dk1"/>
              </a:buClr>
              <a:buSzPts val="6200"/>
              <a:buFont typeface="Merriweather"/>
              <a:buNone/>
              <a:defRPr>
                <a:latin typeface="Merriweather"/>
                <a:ea typeface="Merriweather"/>
                <a:cs typeface="Merriweather"/>
                <a:sym typeface="Merriweather"/>
              </a:defRPr>
            </a:lvl4pPr>
            <a:lvl5pPr lvl="4">
              <a:spcBef>
                <a:spcPts val="0"/>
              </a:spcBef>
              <a:spcAft>
                <a:spcPts val="0"/>
              </a:spcAft>
              <a:buClr>
                <a:schemeClr val="dk1"/>
              </a:buClr>
              <a:buSzPts val="6200"/>
              <a:buFont typeface="Merriweather"/>
              <a:buNone/>
              <a:defRPr>
                <a:latin typeface="Merriweather"/>
                <a:ea typeface="Merriweather"/>
                <a:cs typeface="Merriweather"/>
                <a:sym typeface="Merriweather"/>
              </a:defRPr>
            </a:lvl5pPr>
            <a:lvl6pPr lvl="5">
              <a:spcBef>
                <a:spcPts val="0"/>
              </a:spcBef>
              <a:spcAft>
                <a:spcPts val="0"/>
              </a:spcAft>
              <a:buClr>
                <a:schemeClr val="dk1"/>
              </a:buClr>
              <a:buSzPts val="6200"/>
              <a:buFont typeface="Merriweather"/>
              <a:buNone/>
              <a:defRPr>
                <a:latin typeface="Merriweather"/>
                <a:ea typeface="Merriweather"/>
                <a:cs typeface="Merriweather"/>
                <a:sym typeface="Merriweather"/>
              </a:defRPr>
            </a:lvl6pPr>
            <a:lvl7pPr lvl="6">
              <a:spcBef>
                <a:spcPts val="0"/>
              </a:spcBef>
              <a:spcAft>
                <a:spcPts val="0"/>
              </a:spcAft>
              <a:buClr>
                <a:schemeClr val="dk1"/>
              </a:buClr>
              <a:buSzPts val="6200"/>
              <a:buFont typeface="Merriweather"/>
              <a:buNone/>
              <a:defRPr>
                <a:latin typeface="Merriweather"/>
                <a:ea typeface="Merriweather"/>
                <a:cs typeface="Merriweather"/>
                <a:sym typeface="Merriweather"/>
              </a:defRPr>
            </a:lvl7pPr>
            <a:lvl8pPr lvl="7">
              <a:spcBef>
                <a:spcPts val="0"/>
              </a:spcBef>
              <a:spcAft>
                <a:spcPts val="0"/>
              </a:spcAft>
              <a:buClr>
                <a:schemeClr val="dk1"/>
              </a:buClr>
              <a:buSzPts val="6200"/>
              <a:buFont typeface="Merriweather"/>
              <a:buNone/>
              <a:defRPr>
                <a:latin typeface="Merriweather"/>
                <a:ea typeface="Merriweather"/>
                <a:cs typeface="Merriweather"/>
                <a:sym typeface="Merriweather"/>
              </a:defRPr>
            </a:lvl8pPr>
            <a:lvl9pPr lvl="8">
              <a:spcBef>
                <a:spcPts val="0"/>
              </a:spcBef>
              <a:spcAft>
                <a:spcPts val="0"/>
              </a:spcAft>
              <a:buClr>
                <a:schemeClr val="dk1"/>
              </a:buClr>
              <a:buSzPts val="6200"/>
              <a:buFont typeface="Merriweather"/>
              <a:buNone/>
              <a:defRPr>
                <a:latin typeface="Merriweather"/>
                <a:ea typeface="Merriweather"/>
                <a:cs typeface="Merriweather"/>
                <a:sym typeface="Merriweather"/>
              </a:defRPr>
            </a:lvl9pPr>
          </a:lstStyle>
          <a:p/>
        </p:txBody>
      </p:sp>
      <p:sp>
        <p:nvSpPr>
          <p:cNvPr id="472" name="Google Shape;472;p42"/>
          <p:cNvSpPr txBox="1"/>
          <p:nvPr>
            <p:ph idx="3" type="title"/>
          </p:nvPr>
        </p:nvSpPr>
        <p:spPr>
          <a:xfrm>
            <a:off x="9685762" y="8973901"/>
            <a:ext cx="8849100" cy="1244400"/>
          </a:xfrm>
          <a:prstGeom prst="rect">
            <a:avLst/>
          </a:prstGeom>
        </p:spPr>
        <p:txBody>
          <a:bodyPr anchorCtr="0" anchor="t" bIns="190075" lIns="190075" spcFirstLastPara="1" rIns="190075" wrap="square" tIns="190075">
            <a:normAutofit/>
          </a:bodyPr>
          <a:lstStyle>
            <a:lvl1pPr lvl="0">
              <a:spcBef>
                <a:spcPts val="0"/>
              </a:spcBef>
              <a:spcAft>
                <a:spcPts val="0"/>
              </a:spcAft>
              <a:buSzPts val="6200"/>
              <a:buFont typeface="Merriweather Light"/>
              <a:buNone/>
              <a:defRPr/>
            </a:lvl1pPr>
            <a:lvl2pPr lvl="1">
              <a:spcBef>
                <a:spcPts val="0"/>
              </a:spcBef>
              <a:spcAft>
                <a:spcPts val="0"/>
              </a:spcAft>
              <a:buClr>
                <a:schemeClr val="dk1"/>
              </a:buClr>
              <a:buSzPts val="6200"/>
              <a:buFont typeface="Merriweather Light"/>
              <a:buNone/>
              <a:defRPr/>
            </a:lvl2pPr>
            <a:lvl3pPr lvl="2">
              <a:spcBef>
                <a:spcPts val="0"/>
              </a:spcBef>
              <a:spcAft>
                <a:spcPts val="0"/>
              </a:spcAft>
              <a:buClr>
                <a:schemeClr val="dk1"/>
              </a:buClr>
              <a:buSzPts val="6200"/>
              <a:buFont typeface="Merriweather Light"/>
              <a:buNone/>
              <a:defRPr/>
            </a:lvl3pPr>
            <a:lvl4pPr lvl="3">
              <a:spcBef>
                <a:spcPts val="0"/>
              </a:spcBef>
              <a:spcAft>
                <a:spcPts val="0"/>
              </a:spcAft>
              <a:buClr>
                <a:schemeClr val="dk1"/>
              </a:buClr>
              <a:buSzPts val="6200"/>
              <a:buFont typeface="Merriweather Light"/>
              <a:buNone/>
              <a:defRPr/>
            </a:lvl4pPr>
            <a:lvl5pPr lvl="4">
              <a:spcBef>
                <a:spcPts val="0"/>
              </a:spcBef>
              <a:spcAft>
                <a:spcPts val="0"/>
              </a:spcAft>
              <a:buClr>
                <a:schemeClr val="dk1"/>
              </a:buClr>
              <a:buSzPts val="6200"/>
              <a:buFont typeface="Merriweather Light"/>
              <a:buNone/>
              <a:defRPr/>
            </a:lvl5pPr>
            <a:lvl6pPr lvl="5">
              <a:spcBef>
                <a:spcPts val="0"/>
              </a:spcBef>
              <a:spcAft>
                <a:spcPts val="0"/>
              </a:spcAft>
              <a:buClr>
                <a:schemeClr val="dk1"/>
              </a:buClr>
              <a:buSzPts val="6200"/>
              <a:buFont typeface="Merriweather Light"/>
              <a:buNone/>
              <a:defRPr/>
            </a:lvl6pPr>
            <a:lvl7pPr lvl="6">
              <a:spcBef>
                <a:spcPts val="0"/>
              </a:spcBef>
              <a:spcAft>
                <a:spcPts val="0"/>
              </a:spcAft>
              <a:buClr>
                <a:schemeClr val="dk1"/>
              </a:buClr>
              <a:buSzPts val="6200"/>
              <a:buFont typeface="Merriweather Light"/>
              <a:buNone/>
              <a:defRPr/>
            </a:lvl7pPr>
            <a:lvl8pPr lvl="7">
              <a:spcBef>
                <a:spcPts val="0"/>
              </a:spcBef>
              <a:spcAft>
                <a:spcPts val="0"/>
              </a:spcAft>
              <a:buClr>
                <a:schemeClr val="dk1"/>
              </a:buClr>
              <a:buSzPts val="6200"/>
              <a:buFont typeface="Merriweather Light"/>
              <a:buNone/>
              <a:defRPr/>
            </a:lvl8pPr>
            <a:lvl9pPr lvl="8">
              <a:spcBef>
                <a:spcPts val="0"/>
              </a:spcBef>
              <a:spcAft>
                <a:spcPts val="0"/>
              </a:spcAft>
              <a:buClr>
                <a:schemeClr val="dk1"/>
              </a:buClr>
              <a:buSzPts val="6200"/>
              <a:buFont typeface="Merriweather Light"/>
              <a:buNone/>
              <a:defRPr/>
            </a:lvl9pPr>
          </a:lstStyle>
          <a:p/>
        </p:txBody>
      </p:sp>
      <p:sp>
        <p:nvSpPr>
          <p:cNvPr id="473" name="Google Shape;473;p42"/>
          <p:cNvSpPr txBox="1"/>
          <p:nvPr>
            <p:ph idx="1" type="body"/>
          </p:nvPr>
        </p:nvSpPr>
        <p:spPr>
          <a:xfrm>
            <a:off x="475257" y="8689440"/>
            <a:ext cx="6548700" cy="1533000"/>
          </a:xfrm>
          <a:prstGeom prst="rect">
            <a:avLst/>
          </a:prstGeom>
        </p:spPr>
        <p:txBody>
          <a:bodyPr anchorCtr="0" anchor="b" bIns="190075" lIns="190075" spcFirstLastPara="1" rIns="190075" wrap="square" tIns="190075">
            <a:noAutofit/>
          </a:bodyPr>
          <a:lstStyle>
            <a:lvl1pPr indent="-349250" lvl="0" marL="457200">
              <a:spcBef>
                <a:spcPts val="0"/>
              </a:spcBef>
              <a:spcAft>
                <a:spcPts val="0"/>
              </a:spcAft>
              <a:buClr>
                <a:schemeClr val="dk2"/>
              </a:buClr>
              <a:buSzPts val="1900"/>
              <a:buFont typeface="Lexend Light"/>
              <a:buChar char="●"/>
              <a:defRPr>
                <a:solidFill>
                  <a:schemeClr val="dk2"/>
                </a:solidFill>
              </a:defRPr>
            </a:lvl1pPr>
            <a:lvl2pPr indent="-349250" lvl="1" marL="914400">
              <a:spcBef>
                <a:spcPts val="0"/>
              </a:spcBef>
              <a:spcAft>
                <a:spcPts val="0"/>
              </a:spcAft>
              <a:buClr>
                <a:schemeClr val="dk2"/>
              </a:buClr>
              <a:buSzPts val="1900"/>
              <a:buFont typeface="Lexend Light"/>
              <a:buChar char="○"/>
              <a:defRPr>
                <a:solidFill>
                  <a:schemeClr val="dk2"/>
                </a:solidFill>
              </a:defRPr>
            </a:lvl2pPr>
            <a:lvl3pPr indent="-349250" lvl="2" marL="1371600">
              <a:spcBef>
                <a:spcPts val="0"/>
              </a:spcBef>
              <a:spcAft>
                <a:spcPts val="0"/>
              </a:spcAft>
              <a:buClr>
                <a:schemeClr val="dk2"/>
              </a:buClr>
              <a:buSzPts val="1900"/>
              <a:buFont typeface="Lexend Light"/>
              <a:buChar char="■"/>
              <a:defRPr>
                <a:solidFill>
                  <a:schemeClr val="dk2"/>
                </a:solidFill>
              </a:defRPr>
            </a:lvl3pPr>
            <a:lvl4pPr indent="-349250" lvl="3" marL="1828800">
              <a:spcBef>
                <a:spcPts val="0"/>
              </a:spcBef>
              <a:spcAft>
                <a:spcPts val="0"/>
              </a:spcAft>
              <a:buClr>
                <a:schemeClr val="dk2"/>
              </a:buClr>
              <a:buSzPts val="1900"/>
              <a:buFont typeface="Lexend Light"/>
              <a:buChar char="●"/>
              <a:defRPr>
                <a:solidFill>
                  <a:schemeClr val="dk2"/>
                </a:solidFill>
              </a:defRPr>
            </a:lvl4pPr>
            <a:lvl5pPr indent="-349250" lvl="4" marL="2286000">
              <a:spcBef>
                <a:spcPts val="0"/>
              </a:spcBef>
              <a:spcAft>
                <a:spcPts val="0"/>
              </a:spcAft>
              <a:buClr>
                <a:schemeClr val="dk2"/>
              </a:buClr>
              <a:buSzPts val="1900"/>
              <a:buFont typeface="Lexend Light"/>
              <a:buChar char="○"/>
              <a:defRPr>
                <a:solidFill>
                  <a:schemeClr val="dk2"/>
                </a:solidFill>
              </a:defRPr>
            </a:lvl5pPr>
            <a:lvl6pPr indent="-349250" lvl="5" marL="2743200">
              <a:spcBef>
                <a:spcPts val="0"/>
              </a:spcBef>
              <a:spcAft>
                <a:spcPts val="0"/>
              </a:spcAft>
              <a:buClr>
                <a:schemeClr val="dk2"/>
              </a:buClr>
              <a:buSzPts val="1900"/>
              <a:buFont typeface="Lexend Light"/>
              <a:buChar char="■"/>
              <a:defRPr>
                <a:solidFill>
                  <a:schemeClr val="dk2"/>
                </a:solidFill>
              </a:defRPr>
            </a:lvl6pPr>
            <a:lvl7pPr indent="-349250" lvl="6" marL="3200400">
              <a:spcBef>
                <a:spcPts val="0"/>
              </a:spcBef>
              <a:spcAft>
                <a:spcPts val="0"/>
              </a:spcAft>
              <a:buClr>
                <a:schemeClr val="dk2"/>
              </a:buClr>
              <a:buSzPts val="1900"/>
              <a:buFont typeface="Lexend Light"/>
              <a:buChar char="●"/>
              <a:defRPr>
                <a:solidFill>
                  <a:schemeClr val="dk2"/>
                </a:solidFill>
              </a:defRPr>
            </a:lvl7pPr>
            <a:lvl8pPr indent="-349250" lvl="7" marL="3657600">
              <a:spcBef>
                <a:spcPts val="0"/>
              </a:spcBef>
              <a:spcAft>
                <a:spcPts val="0"/>
              </a:spcAft>
              <a:buClr>
                <a:schemeClr val="dk2"/>
              </a:buClr>
              <a:buSzPts val="1900"/>
              <a:buFont typeface="Lexend Light"/>
              <a:buChar char="○"/>
              <a:defRPr>
                <a:solidFill>
                  <a:schemeClr val="dk2"/>
                </a:solidFill>
              </a:defRPr>
            </a:lvl8pPr>
            <a:lvl9pPr indent="-349250" lvl="8" marL="4114800">
              <a:spcBef>
                <a:spcPts val="0"/>
              </a:spcBef>
              <a:spcAft>
                <a:spcPts val="0"/>
              </a:spcAft>
              <a:buClr>
                <a:schemeClr val="dk2"/>
              </a:buClr>
              <a:buSzPts val="1900"/>
              <a:buFont typeface="Lexend Light"/>
              <a:buChar char="■"/>
              <a:defRPr>
                <a:solidFill>
                  <a:schemeClr val="dk2"/>
                </a:solidFill>
              </a:defRPr>
            </a:lvl9pPr>
          </a:lstStyle>
          <a:p/>
        </p:txBody>
      </p:sp>
      <p:sp>
        <p:nvSpPr>
          <p:cNvPr id="474" name="Google Shape;474;p42"/>
          <p:cNvSpPr txBox="1"/>
          <p:nvPr>
            <p:ph idx="4" type="body"/>
          </p:nvPr>
        </p:nvSpPr>
        <p:spPr>
          <a:xfrm>
            <a:off x="9685762" y="4125280"/>
            <a:ext cx="8868300" cy="1533000"/>
          </a:xfrm>
          <a:prstGeom prst="rect">
            <a:avLst/>
          </a:prstGeom>
        </p:spPr>
        <p:txBody>
          <a:bodyPr anchorCtr="0" anchor="t" bIns="190075" lIns="190075" spcFirstLastPara="1" rIns="190075" wrap="square" tIns="190075">
            <a:noAutofit/>
          </a:bodyPr>
          <a:lstStyle>
            <a:lvl1pPr indent="-349250" lvl="0" marL="457200">
              <a:spcBef>
                <a:spcPts val="0"/>
              </a:spcBef>
              <a:spcAft>
                <a:spcPts val="0"/>
              </a:spcAft>
              <a:buClr>
                <a:schemeClr val="dk2"/>
              </a:buClr>
              <a:buSzPts val="1900"/>
              <a:buFont typeface="Lexend Light"/>
              <a:buChar char="●"/>
              <a:defRPr>
                <a:solidFill>
                  <a:schemeClr val="dk2"/>
                </a:solidFill>
              </a:defRPr>
            </a:lvl1pPr>
            <a:lvl2pPr indent="-349250" lvl="1" marL="914400">
              <a:spcBef>
                <a:spcPts val="0"/>
              </a:spcBef>
              <a:spcAft>
                <a:spcPts val="0"/>
              </a:spcAft>
              <a:buClr>
                <a:schemeClr val="dk2"/>
              </a:buClr>
              <a:buSzPts val="1900"/>
              <a:buFont typeface="Lexend Light"/>
              <a:buChar char="○"/>
              <a:defRPr>
                <a:solidFill>
                  <a:schemeClr val="dk2"/>
                </a:solidFill>
              </a:defRPr>
            </a:lvl2pPr>
            <a:lvl3pPr indent="-349250" lvl="2" marL="1371600">
              <a:spcBef>
                <a:spcPts val="0"/>
              </a:spcBef>
              <a:spcAft>
                <a:spcPts val="0"/>
              </a:spcAft>
              <a:buClr>
                <a:schemeClr val="dk2"/>
              </a:buClr>
              <a:buSzPts val="1900"/>
              <a:buFont typeface="Lexend Light"/>
              <a:buChar char="■"/>
              <a:defRPr>
                <a:solidFill>
                  <a:schemeClr val="dk2"/>
                </a:solidFill>
              </a:defRPr>
            </a:lvl3pPr>
            <a:lvl4pPr indent="-349250" lvl="3" marL="1828800">
              <a:spcBef>
                <a:spcPts val="0"/>
              </a:spcBef>
              <a:spcAft>
                <a:spcPts val="0"/>
              </a:spcAft>
              <a:buClr>
                <a:schemeClr val="dk2"/>
              </a:buClr>
              <a:buSzPts val="1900"/>
              <a:buFont typeface="Lexend Light"/>
              <a:buChar char="●"/>
              <a:defRPr>
                <a:solidFill>
                  <a:schemeClr val="dk2"/>
                </a:solidFill>
              </a:defRPr>
            </a:lvl4pPr>
            <a:lvl5pPr indent="-349250" lvl="4" marL="2286000">
              <a:spcBef>
                <a:spcPts val="0"/>
              </a:spcBef>
              <a:spcAft>
                <a:spcPts val="0"/>
              </a:spcAft>
              <a:buClr>
                <a:schemeClr val="dk2"/>
              </a:buClr>
              <a:buSzPts val="1900"/>
              <a:buFont typeface="Lexend Light"/>
              <a:buChar char="○"/>
              <a:defRPr>
                <a:solidFill>
                  <a:schemeClr val="dk2"/>
                </a:solidFill>
              </a:defRPr>
            </a:lvl5pPr>
            <a:lvl6pPr indent="-349250" lvl="5" marL="2743200">
              <a:spcBef>
                <a:spcPts val="0"/>
              </a:spcBef>
              <a:spcAft>
                <a:spcPts val="0"/>
              </a:spcAft>
              <a:buClr>
                <a:schemeClr val="dk2"/>
              </a:buClr>
              <a:buSzPts val="1900"/>
              <a:buFont typeface="Lexend Light"/>
              <a:buChar char="■"/>
              <a:defRPr>
                <a:solidFill>
                  <a:schemeClr val="dk2"/>
                </a:solidFill>
              </a:defRPr>
            </a:lvl6pPr>
            <a:lvl7pPr indent="-349250" lvl="6" marL="3200400">
              <a:spcBef>
                <a:spcPts val="0"/>
              </a:spcBef>
              <a:spcAft>
                <a:spcPts val="0"/>
              </a:spcAft>
              <a:buClr>
                <a:schemeClr val="dk2"/>
              </a:buClr>
              <a:buSzPts val="1900"/>
              <a:buFont typeface="Lexend Light"/>
              <a:buChar char="●"/>
              <a:defRPr>
                <a:solidFill>
                  <a:schemeClr val="dk2"/>
                </a:solidFill>
              </a:defRPr>
            </a:lvl7pPr>
            <a:lvl8pPr indent="-349250" lvl="7" marL="3657600">
              <a:spcBef>
                <a:spcPts val="0"/>
              </a:spcBef>
              <a:spcAft>
                <a:spcPts val="0"/>
              </a:spcAft>
              <a:buClr>
                <a:schemeClr val="dk2"/>
              </a:buClr>
              <a:buSzPts val="1900"/>
              <a:buFont typeface="Lexend Light"/>
              <a:buChar char="○"/>
              <a:defRPr>
                <a:solidFill>
                  <a:schemeClr val="dk2"/>
                </a:solidFill>
              </a:defRPr>
            </a:lvl8pPr>
            <a:lvl9pPr indent="-349250" lvl="8" marL="4114800">
              <a:spcBef>
                <a:spcPts val="0"/>
              </a:spcBef>
              <a:spcAft>
                <a:spcPts val="0"/>
              </a:spcAft>
              <a:buClr>
                <a:schemeClr val="dk2"/>
              </a:buClr>
              <a:buSzPts val="1900"/>
              <a:buFont typeface="Lexend Light"/>
              <a:buChar char="■"/>
              <a:defRPr>
                <a:solidFill>
                  <a:schemeClr val="dk2"/>
                </a:solidFill>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wards">
  <p:cSld name="SECTION_TITLE_AND_DESCRIPTION">
    <p:spTree>
      <p:nvGrpSpPr>
        <p:cNvPr id="475" name="Shape 475"/>
        <p:cNvGrpSpPr/>
        <p:nvPr/>
      </p:nvGrpSpPr>
      <p:grpSpPr>
        <a:xfrm>
          <a:off x="0" y="0"/>
          <a:ext cx="0" cy="0"/>
          <a:chOff x="0" y="0"/>
          <a:chExt cx="0" cy="0"/>
        </a:xfrm>
      </p:grpSpPr>
      <p:cxnSp>
        <p:nvCxnSpPr>
          <p:cNvPr id="476" name="Google Shape;476;p43"/>
          <p:cNvCxnSpPr/>
          <p:nvPr/>
        </p:nvCxnSpPr>
        <p:spPr>
          <a:xfrm>
            <a:off x="-260" y="4721177"/>
            <a:ext cx="17850900" cy="0"/>
          </a:xfrm>
          <a:prstGeom prst="straightConnector1">
            <a:avLst/>
          </a:prstGeom>
          <a:noFill/>
          <a:ln cap="flat" cmpd="sng" w="9525">
            <a:solidFill>
              <a:schemeClr val="accent1"/>
            </a:solidFill>
            <a:prstDash val="solid"/>
            <a:round/>
            <a:headEnd len="med" w="med" type="none"/>
            <a:tailEnd len="med" w="med" type="none"/>
          </a:ln>
        </p:spPr>
      </p:cxnSp>
      <p:cxnSp>
        <p:nvCxnSpPr>
          <p:cNvPr id="477" name="Google Shape;477;p43"/>
          <p:cNvCxnSpPr/>
          <p:nvPr/>
        </p:nvCxnSpPr>
        <p:spPr>
          <a:xfrm>
            <a:off x="-260" y="6547953"/>
            <a:ext cx="17850900" cy="0"/>
          </a:xfrm>
          <a:prstGeom prst="straightConnector1">
            <a:avLst/>
          </a:prstGeom>
          <a:noFill/>
          <a:ln cap="flat" cmpd="sng" w="9525">
            <a:solidFill>
              <a:schemeClr val="accent1"/>
            </a:solidFill>
            <a:prstDash val="solid"/>
            <a:round/>
            <a:headEnd len="med" w="med" type="none"/>
            <a:tailEnd len="med" w="med" type="none"/>
          </a:ln>
        </p:spPr>
      </p:cxnSp>
      <p:cxnSp>
        <p:nvCxnSpPr>
          <p:cNvPr id="478" name="Google Shape;478;p43"/>
          <p:cNvCxnSpPr/>
          <p:nvPr/>
        </p:nvCxnSpPr>
        <p:spPr>
          <a:xfrm>
            <a:off x="-260" y="8380291"/>
            <a:ext cx="17850900" cy="0"/>
          </a:xfrm>
          <a:prstGeom prst="straightConnector1">
            <a:avLst/>
          </a:prstGeom>
          <a:noFill/>
          <a:ln cap="flat" cmpd="sng" w="9525">
            <a:solidFill>
              <a:schemeClr val="accent1"/>
            </a:solidFill>
            <a:prstDash val="solid"/>
            <a:round/>
            <a:headEnd len="med" w="med" type="none"/>
            <a:tailEnd len="med" w="med" type="none"/>
          </a:ln>
        </p:spPr>
      </p:cxnSp>
      <p:cxnSp>
        <p:nvCxnSpPr>
          <p:cNvPr id="479" name="Google Shape;479;p43"/>
          <p:cNvCxnSpPr/>
          <p:nvPr/>
        </p:nvCxnSpPr>
        <p:spPr>
          <a:xfrm>
            <a:off x="-260" y="10218138"/>
            <a:ext cx="17850900" cy="0"/>
          </a:xfrm>
          <a:prstGeom prst="straightConnector1">
            <a:avLst/>
          </a:prstGeom>
          <a:noFill/>
          <a:ln cap="flat" cmpd="sng" w="9525">
            <a:solidFill>
              <a:schemeClr val="accent1"/>
            </a:solidFill>
            <a:prstDash val="solid"/>
            <a:round/>
            <a:headEnd len="med" w="med" type="none"/>
            <a:tailEnd len="med" w="med" type="none"/>
          </a:ln>
        </p:spPr>
      </p:cxnSp>
      <p:sp>
        <p:nvSpPr>
          <p:cNvPr id="480" name="Google Shape;480;p43"/>
          <p:cNvSpPr txBox="1"/>
          <p:nvPr>
            <p:ph type="title"/>
          </p:nvPr>
        </p:nvSpPr>
        <p:spPr>
          <a:xfrm>
            <a:off x="475258" y="457071"/>
            <a:ext cx="4257900" cy="618000"/>
          </a:xfrm>
          <a:prstGeom prst="rect">
            <a:avLst/>
          </a:prstGeom>
        </p:spPr>
        <p:txBody>
          <a:bodyPr anchorCtr="0" anchor="t" bIns="190075" lIns="190075" spcFirstLastPara="1" rIns="190075" wrap="square" tIns="190075">
            <a:noAutofit/>
          </a:bodyPr>
          <a:lstStyle>
            <a:lvl1pPr lvl="0">
              <a:spcBef>
                <a:spcPts val="0"/>
              </a:spcBef>
              <a:spcAft>
                <a:spcPts val="0"/>
              </a:spcAft>
              <a:buClr>
                <a:schemeClr val="dk1"/>
              </a:buClr>
              <a:buSzPts val="1900"/>
              <a:buFont typeface="Lexend Light"/>
              <a:buNone/>
              <a:defRPr sz="1900">
                <a:latin typeface="Lexend Light"/>
                <a:ea typeface="Lexend Light"/>
                <a:cs typeface="Lexend Light"/>
                <a:sym typeface="Lexend Light"/>
              </a:defRPr>
            </a:lvl1pPr>
            <a:lvl2pPr lvl="1">
              <a:spcBef>
                <a:spcPts val="0"/>
              </a:spcBef>
              <a:spcAft>
                <a:spcPts val="0"/>
              </a:spcAft>
              <a:buSzPts val="6200"/>
              <a:buNone/>
              <a:defRPr/>
            </a:lvl2pPr>
            <a:lvl3pPr lvl="2">
              <a:spcBef>
                <a:spcPts val="0"/>
              </a:spcBef>
              <a:spcAft>
                <a:spcPts val="0"/>
              </a:spcAft>
              <a:buSzPts val="6200"/>
              <a:buNone/>
              <a:defRPr/>
            </a:lvl3pPr>
            <a:lvl4pPr lvl="3">
              <a:spcBef>
                <a:spcPts val="0"/>
              </a:spcBef>
              <a:spcAft>
                <a:spcPts val="0"/>
              </a:spcAft>
              <a:buSzPts val="6200"/>
              <a:buNone/>
              <a:defRPr/>
            </a:lvl4pPr>
            <a:lvl5pPr lvl="4">
              <a:spcBef>
                <a:spcPts val="0"/>
              </a:spcBef>
              <a:spcAft>
                <a:spcPts val="0"/>
              </a:spcAft>
              <a:buSzPts val="6200"/>
              <a:buNone/>
              <a:defRPr/>
            </a:lvl5pPr>
            <a:lvl6pPr lvl="5">
              <a:spcBef>
                <a:spcPts val="0"/>
              </a:spcBef>
              <a:spcAft>
                <a:spcPts val="0"/>
              </a:spcAft>
              <a:buSzPts val="6200"/>
              <a:buNone/>
              <a:defRPr/>
            </a:lvl6pPr>
            <a:lvl7pPr lvl="6">
              <a:spcBef>
                <a:spcPts val="0"/>
              </a:spcBef>
              <a:spcAft>
                <a:spcPts val="0"/>
              </a:spcAft>
              <a:buSzPts val="6200"/>
              <a:buNone/>
              <a:defRPr/>
            </a:lvl7pPr>
            <a:lvl8pPr lvl="7">
              <a:spcBef>
                <a:spcPts val="0"/>
              </a:spcBef>
              <a:spcAft>
                <a:spcPts val="0"/>
              </a:spcAft>
              <a:buSzPts val="6200"/>
              <a:buNone/>
              <a:defRPr/>
            </a:lvl8pPr>
            <a:lvl9pPr lvl="8">
              <a:spcBef>
                <a:spcPts val="0"/>
              </a:spcBef>
              <a:spcAft>
                <a:spcPts val="0"/>
              </a:spcAft>
              <a:buSzPts val="6200"/>
              <a:buNone/>
              <a:defRPr/>
            </a:lvl9pPr>
          </a:lstStyle>
          <a:p/>
        </p:txBody>
      </p:sp>
      <p:cxnSp>
        <p:nvCxnSpPr>
          <p:cNvPr id="481" name="Google Shape;481;p43"/>
          <p:cNvCxnSpPr/>
          <p:nvPr/>
        </p:nvCxnSpPr>
        <p:spPr>
          <a:xfrm>
            <a:off x="17850756" y="2"/>
            <a:ext cx="0" cy="10694700"/>
          </a:xfrm>
          <a:prstGeom prst="straightConnector1">
            <a:avLst/>
          </a:prstGeom>
          <a:noFill/>
          <a:ln cap="flat" cmpd="sng" w="9525">
            <a:solidFill>
              <a:schemeClr val="accent1"/>
            </a:solidFill>
            <a:prstDash val="solid"/>
            <a:round/>
            <a:headEnd len="med" w="med" type="none"/>
            <a:tailEnd len="med" w="med" type="none"/>
          </a:ln>
        </p:spPr>
      </p:cxnSp>
      <p:sp>
        <p:nvSpPr>
          <p:cNvPr id="482" name="Google Shape;482;p43"/>
          <p:cNvSpPr txBox="1"/>
          <p:nvPr>
            <p:ph idx="2" type="title"/>
          </p:nvPr>
        </p:nvSpPr>
        <p:spPr>
          <a:xfrm rot="-5400000">
            <a:off x="17381412" y="922159"/>
            <a:ext cx="2121300" cy="1165800"/>
          </a:xfrm>
          <a:prstGeom prst="rect">
            <a:avLst/>
          </a:prstGeom>
        </p:spPr>
        <p:txBody>
          <a:bodyPr anchorCtr="0" anchor="ctr" bIns="190075" lIns="190075" spcFirstLastPara="1" rIns="190075" wrap="square" tIns="190075">
            <a:noAutofit/>
          </a:bodyPr>
          <a:lstStyle>
            <a:lvl1pPr lvl="0" algn="r">
              <a:spcBef>
                <a:spcPts val="0"/>
              </a:spcBef>
              <a:spcAft>
                <a:spcPts val="0"/>
              </a:spcAft>
              <a:buClr>
                <a:schemeClr val="accent2"/>
              </a:buClr>
              <a:buSzPts val="1500"/>
              <a:buFont typeface="Lexend Light"/>
              <a:buNone/>
              <a:defRPr sz="1500">
                <a:solidFill>
                  <a:schemeClr val="accent2"/>
                </a:solidFill>
                <a:latin typeface="Lexend Light"/>
                <a:ea typeface="Lexend Light"/>
                <a:cs typeface="Lexend Light"/>
                <a:sym typeface="Lexend Light"/>
              </a:defRPr>
            </a:lvl1pPr>
            <a:lvl2pPr lvl="1">
              <a:spcBef>
                <a:spcPts val="0"/>
              </a:spcBef>
              <a:spcAft>
                <a:spcPts val="0"/>
              </a:spcAft>
              <a:buClr>
                <a:schemeClr val="accent2"/>
              </a:buClr>
              <a:buSzPts val="6200"/>
              <a:buNone/>
              <a:defRPr>
                <a:solidFill>
                  <a:schemeClr val="accent2"/>
                </a:solidFill>
              </a:defRPr>
            </a:lvl2pPr>
            <a:lvl3pPr lvl="2">
              <a:spcBef>
                <a:spcPts val="0"/>
              </a:spcBef>
              <a:spcAft>
                <a:spcPts val="0"/>
              </a:spcAft>
              <a:buClr>
                <a:schemeClr val="accent2"/>
              </a:buClr>
              <a:buSzPts val="6200"/>
              <a:buNone/>
              <a:defRPr>
                <a:solidFill>
                  <a:schemeClr val="accent2"/>
                </a:solidFill>
              </a:defRPr>
            </a:lvl3pPr>
            <a:lvl4pPr lvl="3">
              <a:spcBef>
                <a:spcPts val="0"/>
              </a:spcBef>
              <a:spcAft>
                <a:spcPts val="0"/>
              </a:spcAft>
              <a:buClr>
                <a:schemeClr val="accent2"/>
              </a:buClr>
              <a:buSzPts val="6200"/>
              <a:buNone/>
              <a:defRPr>
                <a:solidFill>
                  <a:schemeClr val="accent2"/>
                </a:solidFill>
              </a:defRPr>
            </a:lvl4pPr>
            <a:lvl5pPr lvl="4">
              <a:spcBef>
                <a:spcPts val="0"/>
              </a:spcBef>
              <a:spcAft>
                <a:spcPts val="0"/>
              </a:spcAft>
              <a:buClr>
                <a:schemeClr val="accent2"/>
              </a:buClr>
              <a:buSzPts val="6200"/>
              <a:buNone/>
              <a:defRPr>
                <a:solidFill>
                  <a:schemeClr val="accent2"/>
                </a:solidFill>
              </a:defRPr>
            </a:lvl5pPr>
            <a:lvl6pPr lvl="5">
              <a:spcBef>
                <a:spcPts val="0"/>
              </a:spcBef>
              <a:spcAft>
                <a:spcPts val="0"/>
              </a:spcAft>
              <a:buClr>
                <a:schemeClr val="accent2"/>
              </a:buClr>
              <a:buSzPts val="6200"/>
              <a:buNone/>
              <a:defRPr>
                <a:solidFill>
                  <a:schemeClr val="accent2"/>
                </a:solidFill>
              </a:defRPr>
            </a:lvl6pPr>
            <a:lvl7pPr lvl="6">
              <a:spcBef>
                <a:spcPts val="0"/>
              </a:spcBef>
              <a:spcAft>
                <a:spcPts val="0"/>
              </a:spcAft>
              <a:buClr>
                <a:schemeClr val="accent2"/>
              </a:buClr>
              <a:buSzPts val="6200"/>
              <a:buNone/>
              <a:defRPr>
                <a:solidFill>
                  <a:schemeClr val="accent2"/>
                </a:solidFill>
              </a:defRPr>
            </a:lvl7pPr>
            <a:lvl8pPr lvl="7">
              <a:spcBef>
                <a:spcPts val="0"/>
              </a:spcBef>
              <a:spcAft>
                <a:spcPts val="0"/>
              </a:spcAft>
              <a:buClr>
                <a:schemeClr val="accent2"/>
              </a:buClr>
              <a:buSzPts val="6200"/>
              <a:buNone/>
              <a:defRPr>
                <a:solidFill>
                  <a:schemeClr val="accent2"/>
                </a:solidFill>
              </a:defRPr>
            </a:lvl8pPr>
            <a:lvl9pPr lvl="8">
              <a:spcBef>
                <a:spcPts val="0"/>
              </a:spcBef>
              <a:spcAft>
                <a:spcPts val="0"/>
              </a:spcAft>
              <a:buClr>
                <a:schemeClr val="accent2"/>
              </a:buClr>
              <a:buSzPts val="6200"/>
              <a:buNone/>
              <a:defRPr>
                <a:solidFill>
                  <a:schemeClr val="accent2"/>
                </a:solidFill>
              </a:defRPr>
            </a:lvl9pPr>
          </a:lstStyle>
          <a:p/>
        </p:txBody>
      </p:sp>
      <p:sp>
        <p:nvSpPr>
          <p:cNvPr id="483" name="Google Shape;483;p43"/>
          <p:cNvSpPr txBox="1"/>
          <p:nvPr>
            <p:ph idx="3" type="title"/>
          </p:nvPr>
        </p:nvSpPr>
        <p:spPr>
          <a:xfrm rot="-5400000">
            <a:off x="15420912" y="4763871"/>
            <a:ext cx="6042300" cy="1165800"/>
          </a:xfrm>
          <a:prstGeom prst="rect">
            <a:avLst/>
          </a:prstGeom>
        </p:spPr>
        <p:txBody>
          <a:bodyPr anchorCtr="0" anchor="ctr" bIns="190075" lIns="190075" spcFirstLastPara="1" rIns="190075" wrap="square" tIns="190075">
            <a:noAutofit/>
          </a:bodyPr>
          <a:lstStyle>
            <a:lvl1pPr lvl="0" algn="ctr">
              <a:spcBef>
                <a:spcPts val="0"/>
              </a:spcBef>
              <a:spcAft>
                <a:spcPts val="0"/>
              </a:spcAft>
              <a:buClr>
                <a:schemeClr val="accent2"/>
              </a:buClr>
              <a:buSzPts val="3100"/>
              <a:buFont typeface="Merriweather Light"/>
              <a:buNone/>
              <a:defRPr sz="3100">
                <a:solidFill>
                  <a:schemeClr val="accent2"/>
                </a:solidFill>
              </a:defRPr>
            </a:lvl1pPr>
            <a:lvl2pPr lvl="1" algn="ctr">
              <a:spcBef>
                <a:spcPts val="0"/>
              </a:spcBef>
              <a:spcAft>
                <a:spcPts val="0"/>
              </a:spcAft>
              <a:buClr>
                <a:schemeClr val="accent2"/>
              </a:buClr>
              <a:buSzPts val="6200"/>
              <a:buNone/>
              <a:defRPr>
                <a:solidFill>
                  <a:schemeClr val="accent2"/>
                </a:solidFill>
              </a:defRPr>
            </a:lvl2pPr>
            <a:lvl3pPr lvl="2" algn="ctr">
              <a:spcBef>
                <a:spcPts val="0"/>
              </a:spcBef>
              <a:spcAft>
                <a:spcPts val="0"/>
              </a:spcAft>
              <a:buClr>
                <a:schemeClr val="accent2"/>
              </a:buClr>
              <a:buSzPts val="6200"/>
              <a:buNone/>
              <a:defRPr>
                <a:solidFill>
                  <a:schemeClr val="accent2"/>
                </a:solidFill>
              </a:defRPr>
            </a:lvl3pPr>
            <a:lvl4pPr lvl="3" algn="ctr">
              <a:spcBef>
                <a:spcPts val="0"/>
              </a:spcBef>
              <a:spcAft>
                <a:spcPts val="0"/>
              </a:spcAft>
              <a:buClr>
                <a:schemeClr val="accent2"/>
              </a:buClr>
              <a:buSzPts val="6200"/>
              <a:buNone/>
              <a:defRPr>
                <a:solidFill>
                  <a:schemeClr val="accent2"/>
                </a:solidFill>
              </a:defRPr>
            </a:lvl4pPr>
            <a:lvl5pPr lvl="4" algn="ctr">
              <a:spcBef>
                <a:spcPts val="0"/>
              </a:spcBef>
              <a:spcAft>
                <a:spcPts val="0"/>
              </a:spcAft>
              <a:buClr>
                <a:schemeClr val="accent2"/>
              </a:buClr>
              <a:buSzPts val="6200"/>
              <a:buNone/>
              <a:defRPr>
                <a:solidFill>
                  <a:schemeClr val="accent2"/>
                </a:solidFill>
              </a:defRPr>
            </a:lvl5pPr>
            <a:lvl6pPr lvl="5" algn="ctr">
              <a:spcBef>
                <a:spcPts val="0"/>
              </a:spcBef>
              <a:spcAft>
                <a:spcPts val="0"/>
              </a:spcAft>
              <a:buClr>
                <a:schemeClr val="accent2"/>
              </a:buClr>
              <a:buSzPts val="6200"/>
              <a:buNone/>
              <a:defRPr>
                <a:solidFill>
                  <a:schemeClr val="accent2"/>
                </a:solidFill>
              </a:defRPr>
            </a:lvl6pPr>
            <a:lvl7pPr lvl="6" algn="ctr">
              <a:spcBef>
                <a:spcPts val="0"/>
              </a:spcBef>
              <a:spcAft>
                <a:spcPts val="0"/>
              </a:spcAft>
              <a:buClr>
                <a:schemeClr val="accent2"/>
              </a:buClr>
              <a:buSzPts val="6200"/>
              <a:buNone/>
              <a:defRPr>
                <a:solidFill>
                  <a:schemeClr val="accent2"/>
                </a:solidFill>
              </a:defRPr>
            </a:lvl7pPr>
            <a:lvl8pPr lvl="7" algn="ctr">
              <a:spcBef>
                <a:spcPts val="0"/>
              </a:spcBef>
              <a:spcAft>
                <a:spcPts val="0"/>
              </a:spcAft>
              <a:buClr>
                <a:schemeClr val="accent2"/>
              </a:buClr>
              <a:buSzPts val="6200"/>
              <a:buNone/>
              <a:defRPr>
                <a:solidFill>
                  <a:schemeClr val="accent2"/>
                </a:solidFill>
              </a:defRPr>
            </a:lvl8pPr>
            <a:lvl9pPr lvl="8" algn="ctr">
              <a:spcBef>
                <a:spcPts val="0"/>
              </a:spcBef>
              <a:spcAft>
                <a:spcPts val="0"/>
              </a:spcAft>
              <a:buClr>
                <a:schemeClr val="accent2"/>
              </a:buClr>
              <a:buSzPts val="6200"/>
              <a:buNone/>
              <a:defRPr>
                <a:solidFill>
                  <a:schemeClr val="accent2"/>
                </a:solidFill>
              </a:defRPr>
            </a:lvl9pPr>
          </a:lstStyle>
          <a:p/>
        </p:txBody>
      </p:sp>
      <p:sp>
        <p:nvSpPr>
          <p:cNvPr id="484" name="Google Shape;484;p43"/>
          <p:cNvSpPr txBox="1"/>
          <p:nvPr>
            <p:ph idx="4" type="title"/>
          </p:nvPr>
        </p:nvSpPr>
        <p:spPr>
          <a:xfrm>
            <a:off x="17844609" y="9001396"/>
            <a:ext cx="1179900" cy="1390200"/>
          </a:xfrm>
          <a:prstGeom prst="rect">
            <a:avLst/>
          </a:prstGeom>
        </p:spPr>
        <p:txBody>
          <a:bodyPr anchorCtr="0" anchor="b" bIns="190075" lIns="190075" spcFirstLastPara="1" rIns="190075" wrap="square" tIns="190075">
            <a:noAutofit/>
          </a:bodyPr>
          <a:lstStyle>
            <a:lvl1pPr lvl="0" algn="ctr">
              <a:spcBef>
                <a:spcPts val="0"/>
              </a:spcBef>
              <a:spcAft>
                <a:spcPts val="0"/>
              </a:spcAft>
              <a:buClr>
                <a:schemeClr val="accent2"/>
              </a:buClr>
              <a:buSzPts val="1500"/>
              <a:buFont typeface="Lexend Light"/>
              <a:buNone/>
              <a:defRPr sz="1500">
                <a:solidFill>
                  <a:schemeClr val="accent2"/>
                </a:solidFill>
                <a:latin typeface="Lexend Light"/>
                <a:ea typeface="Lexend Light"/>
                <a:cs typeface="Lexend Light"/>
                <a:sym typeface="Lexend Light"/>
              </a:defRPr>
            </a:lvl1pPr>
            <a:lvl2pPr lvl="1" algn="r">
              <a:spcBef>
                <a:spcPts val="0"/>
              </a:spcBef>
              <a:spcAft>
                <a:spcPts val="0"/>
              </a:spcAft>
              <a:buClr>
                <a:schemeClr val="accent2"/>
              </a:buClr>
              <a:buSzPts val="6200"/>
              <a:buNone/>
              <a:defRPr>
                <a:solidFill>
                  <a:schemeClr val="accent2"/>
                </a:solidFill>
              </a:defRPr>
            </a:lvl2pPr>
            <a:lvl3pPr lvl="2" algn="r">
              <a:spcBef>
                <a:spcPts val="0"/>
              </a:spcBef>
              <a:spcAft>
                <a:spcPts val="0"/>
              </a:spcAft>
              <a:buClr>
                <a:schemeClr val="accent2"/>
              </a:buClr>
              <a:buSzPts val="6200"/>
              <a:buNone/>
              <a:defRPr>
                <a:solidFill>
                  <a:schemeClr val="accent2"/>
                </a:solidFill>
              </a:defRPr>
            </a:lvl3pPr>
            <a:lvl4pPr lvl="3" algn="r">
              <a:spcBef>
                <a:spcPts val="0"/>
              </a:spcBef>
              <a:spcAft>
                <a:spcPts val="0"/>
              </a:spcAft>
              <a:buClr>
                <a:schemeClr val="accent2"/>
              </a:buClr>
              <a:buSzPts val="6200"/>
              <a:buNone/>
              <a:defRPr>
                <a:solidFill>
                  <a:schemeClr val="accent2"/>
                </a:solidFill>
              </a:defRPr>
            </a:lvl4pPr>
            <a:lvl5pPr lvl="4" algn="r">
              <a:spcBef>
                <a:spcPts val="0"/>
              </a:spcBef>
              <a:spcAft>
                <a:spcPts val="0"/>
              </a:spcAft>
              <a:buClr>
                <a:schemeClr val="accent2"/>
              </a:buClr>
              <a:buSzPts val="6200"/>
              <a:buNone/>
              <a:defRPr>
                <a:solidFill>
                  <a:schemeClr val="accent2"/>
                </a:solidFill>
              </a:defRPr>
            </a:lvl5pPr>
            <a:lvl6pPr lvl="5" algn="r">
              <a:spcBef>
                <a:spcPts val="0"/>
              </a:spcBef>
              <a:spcAft>
                <a:spcPts val="0"/>
              </a:spcAft>
              <a:buClr>
                <a:schemeClr val="accent2"/>
              </a:buClr>
              <a:buSzPts val="6200"/>
              <a:buNone/>
              <a:defRPr>
                <a:solidFill>
                  <a:schemeClr val="accent2"/>
                </a:solidFill>
              </a:defRPr>
            </a:lvl6pPr>
            <a:lvl7pPr lvl="6" algn="r">
              <a:spcBef>
                <a:spcPts val="0"/>
              </a:spcBef>
              <a:spcAft>
                <a:spcPts val="0"/>
              </a:spcAft>
              <a:buClr>
                <a:schemeClr val="accent2"/>
              </a:buClr>
              <a:buSzPts val="6200"/>
              <a:buNone/>
              <a:defRPr>
                <a:solidFill>
                  <a:schemeClr val="accent2"/>
                </a:solidFill>
              </a:defRPr>
            </a:lvl7pPr>
            <a:lvl8pPr lvl="7" algn="r">
              <a:spcBef>
                <a:spcPts val="0"/>
              </a:spcBef>
              <a:spcAft>
                <a:spcPts val="0"/>
              </a:spcAft>
              <a:buClr>
                <a:schemeClr val="accent2"/>
              </a:buClr>
              <a:buSzPts val="6200"/>
              <a:buNone/>
              <a:defRPr>
                <a:solidFill>
                  <a:schemeClr val="accent2"/>
                </a:solidFill>
              </a:defRPr>
            </a:lvl8pPr>
            <a:lvl9pPr lvl="8" algn="r">
              <a:spcBef>
                <a:spcPts val="0"/>
              </a:spcBef>
              <a:spcAft>
                <a:spcPts val="0"/>
              </a:spcAft>
              <a:buClr>
                <a:schemeClr val="accent2"/>
              </a:buClr>
              <a:buSzPts val="6200"/>
              <a:buNone/>
              <a:defRPr>
                <a:solidFill>
                  <a:schemeClr val="accent2"/>
                </a:solidFill>
              </a:defRPr>
            </a:lvl9pPr>
          </a:lstStyle>
          <a:p/>
        </p:txBody>
      </p:sp>
      <p:sp>
        <p:nvSpPr>
          <p:cNvPr id="485" name="Google Shape;485;p43"/>
          <p:cNvSpPr txBox="1"/>
          <p:nvPr>
            <p:ph idx="5" type="title"/>
          </p:nvPr>
        </p:nvSpPr>
        <p:spPr>
          <a:xfrm>
            <a:off x="2756587" y="2918310"/>
            <a:ext cx="8877600" cy="1797600"/>
          </a:xfrm>
          <a:prstGeom prst="rect">
            <a:avLst/>
          </a:prstGeom>
        </p:spPr>
        <p:txBody>
          <a:bodyPr anchorCtr="0" anchor="ctr" bIns="190075" lIns="190075" spcFirstLastPara="1" rIns="190075" wrap="square" tIns="190075">
            <a:noAutofit/>
          </a:bodyPr>
          <a:lstStyle>
            <a:lvl1pPr lvl="0">
              <a:spcBef>
                <a:spcPts val="0"/>
              </a:spcBef>
              <a:spcAft>
                <a:spcPts val="0"/>
              </a:spcAft>
              <a:buSzPts val="7500"/>
              <a:buFont typeface="Merriweather"/>
              <a:buNone/>
              <a:defRPr sz="7500">
                <a:latin typeface="Merriweather"/>
                <a:ea typeface="Merriweather"/>
                <a:cs typeface="Merriweather"/>
                <a:sym typeface="Merriweather"/>
              </a:defRPr>
            </a:lvl1pPr>
            <a:lvl2pPr lvl="1">
              <a:spcBef>
                <a:spcPts val="0"/>
              </a:spcBef>
              <a:spcAft>
                <a:spcPts val="0"/>
              </a:spcAft>
              <a:buClr>
                <a:schemeClr val="dk1"/>
              </a:buClr>
              <a:buSzPts val="7500"/>
              <a:buFont typeface="Merriweather"/>
              <a:buNone/>
              <a:defRPr sz="7500">
                <a:latin typeface="Merriweather"/>
                <a:ea typeface="Merriweather"/>
                <a:cs typeface="Merriweather"/>
                <a:sym typeface="Merriweather"/>
              </a:defRPr>
            </a:lvl2pPr>
            <a:lvl3pPr lvl="2">
              <a:spcBef>
                <a:spcPts val="0"/>
              </a:spcBef>
              <a:spcAft>
                <a:spcPts val="0"/>
              </a:spcAft>
              <a:buClr>
                <a:schemeClr val="dk1"/>
              </a:buClr>
              <a:buSzPts val="7500"/>
              <a:buFont typeface="Merriweather"/>
              <a:buNone/>
              <a:defRPr sz="7500">
                <a:latin typeface="Merriweather"/>
                <a:ea typeface="Merriweather"/>
                <a:cs typeface="Merriweather"/>
                <a:sym typeface="Merriweather"/>
              </a:defRPr>
            </a:lvl3pPr>
            <a:lvl4pPr lvl="3">
              <a:spcBef>
                <a:spcPts val="0"/>
              </a:spcBef>
              <a:spcAft>
                <a:spcPts val="0"/>
              </a:spcAft>
              <a:buClr>
                <a:schemeClr val="dk1"/>
              </a:buClr>
              <a:buSzPts val="7500"/>
              <a:buFont typeface="Merriweather"/>
              <a:buNone/>
              <a:defRPr sz="7500">
                <a:latin typeface="Merriweather"/>
                <a:ea typeface="Merriweather"/>
                <a:cs typeface="Merriweather"/>
                <a:sym typeface="Merriweather"/>
              </a:defRPr>
            </a:lvl4pPr>
            <a:lvl5pPr lvl="4">
              <a:spcBef>
                <a:spcPts val="0"/>
              </a:spcBef>
              <a:spcAft>
                <a:spcPts val="0"/>
              </a:spcAft>
              <a:buClr>
                <a:schemeClr val="dk1"/>
              </a:buClr>
              <a:buSzPts val="7500"/>
              <a:buFont typeface="Merriweather"/>
              <a:buNone/>
              <a:defRPr sz="7500">
                <a:latin typeface="Merriweather"/>
                <a:ea typeface="Merriweather"/>
                <a:cs typeface="Merriweather"/>
                <a:sym typeface="Merriweather"/>
              </a:defRPr>
            </a:lvl5pPr>
            <a:lvl6pPr lvl="5">
              <a:spcBef>
                <a:spcPts val="0"/>
              </a:spcBef>
              <a:spcAft>
                <a:spcPts val="0"/>
              </a:spcAft>
              <a:buClr>
                <a:schemeClr val="dk1"/>
              </a:buClr>
              <a:buSzPts val="7500"/>
              <a:buFont typeface="Merriweather"/>
              <a:buNone/>
              <a:defRPr sz="7500">
                <a:latin typeface="Merriweather"/>
                <a:ea typeface="Merriweather"/>
                <a:cs typeface="Merriweather"/>
                <a:sym typeface="Merriweather"/>
              </a:defRPr>
            </a:lvl6pPr>
            <a:lvl7pPr lvl="6">
              <a:spcBef>
                <a:spcPts val="0"/>
              </a:spcBef>
              <a:spcAft>
                <a:spcPts val="0"/>
              </a:spcAft>
              <a:buClr>
                <a:schemeClr val="dk1"/>
              </a:buClr>
              <a:buSzPts val="7500"/>
              <a:buFont typeface="Merriweather"/>
              <a:buNone/>
              <a:defRPr sz="7500">
                <a:latin typeface="Merriweather"/>
                <a:ea typeface="Merriweather"/>
                <a:cs typeface="Merriweather"/>
                <a:sym typeface="Merriweather"/>
              </a:defRPr>
            </a:lvl7pPr>
            <a:lvl8pPr lvl="7">
              <a:spcBef>
                <a:spcPts val="0"/>
              </a:spcBef>
              <a:spcAft>
                <a:spcPts val="0"/>
              </a:spcAft>
              <a:buClr>
                <a:schemeClr val="dk1"/>
              </a:buClr>
              <a:buSzPts val="7500"/>
              <a:buFont typeface="Merriweather"/>
              <a:buNone/>
              <a:defRPr sz="7500">
                <a:latin typeface="Merriweather"/>
                <a:ea typeface="Merriweather"/>
                <a:cs typeface="Merriweather"/>
                <a:sym typeface="Merriweather"/>
              </a:defRPr>
            </a:lvl8pPr>
            <a:lvl9pPr lvl="8">
              <a:spcBef>
                <a:spcPts val="0"/>
              </a:spcBef>
              <a:spcAft>
                <a:spcPts val="0"/>
              </a:spcAft>
              <a:buClr>
                <a:schemeClr val="dk1"/>
              </a:buClr>
              <a:buSzPts val="7500"/>
              <a:buFont typeface="Merriweather"/>
              <a:buNone/>
              <a:defRPr sz="7500">
                <a:latin typeface="Merriweather"/>
                <a:ea typeface="Merriweather"/>
                <a:cs typeface="Merriweather"/>
                <a:sym typeface="Merriweather"/>
              </a:defRPr>
            </a:lvl9pPr>
          </a:lstStyle>
          <a:p/>
        </p:txBody>
      </p:sp>
      <p:sp>
        <p:nvSpPr>
          <p:cNvPr id="486" name="Google Shape;486;p43"/>
          <p:cNvSpPr txBox="1"/>
          <p:nvPr>
            <p:ph idx="6" type="title"/>
          </p:nvPr>
        </p:nvSpPr>
        <p:spPr>
          <a:xfrm>
            <a:off x="2756483" y="4726687"/>
            <a:ext cx="8877600" cy="1821300"/>
          </a:xfrm>
          <a:prstGeom prst="rect">
            <a:avLst/>
          </a:prstGeom>
        </p:spPr>
        <p:txBody>
          <a:bodyPr anchorCtr="0" anchor="ctr" bIns="190075" lIns="190075" spcFirstLastPara="1" rIns="190075" wrap="square" tIns="190075">
            <a:noAutofit/>
          </a:bodyPr>
          <a:lstStyle>
            <a:lvl1pPr lvl="0">
              <a:spcBef>
                <a:spcPts val="0"/>
              </a:spcBef>
              <a:spcAft>
                <a:spcPts val="0"/>
              </a:spcAft>
              <a:buSzPts val="7500"/>
              <a:buFont typeface="Merriweather"/>
              <a:buNone/>
              <a:defRPr sz="7500">
                <a:latin typeface="Merriweather"/>
                <a:ea typeface="Merriweather"/>
                <a:cs typeface="Merriweather"/>
                <a:sym typeface="Merriweather"/>
              </a:defRPr>
            </a:lvl1pPr>
            <a:lvl2pPr lvl="1">
              <a:spcBef>
                <a:spcPts val="0"/>
              </a:spcBef>
              <a:spcAft>
                <a:spcPts val="0"/>
              </a:spcAft>
              <a:buClr>
                <a:schemeClr val="dk1"/>
              </a:buClr>
              <a:buSzPts val="7500"/>
              <a:buFont typeface="Merriweather"/>
              <a:buNone/>
              <a:defRPr sz="7500">
                <a:latin typeface="Merriweather"/>
                <a:ea typeface="Merriweather"/>
                <a:cs typeface="Merriweather"/>
                <a:sym typeface="Merriweather"/>
              </a:defRPr>
            </a:lvl2pPr>
            <a:lvl3pPr lvl="2">
              <a:spcBef>
                <a:spcPts val="0"/>
              </a:spcBef>
              <a:spcAft>
                <a:spcPts val="0"/>
              </a:spcAft>
              <a:buClr>
                <a:schemeClr val="dk1"/>
              </a:buClr>
              <a:buSzPts val="7500"/>
              <a:buFont typeface="Merriweather"/>
              <a:buNone/>
              <a:defRPr sz="7500">
                <a:latin typeface="Merriweather"/>
                <a:ea typeface="Merriweather"/>
                <a:cs typeface="Merriweather"/>
                <a:sym typeface="Merriweather"/>
              </a:defRPr>
            </a:lvl3pPr>
            <a:lvl4pPr lvl="3">
              <a:spcBef>
                <a:spcPts val="0"/>
              </a:spcBef>
              <a:spcAft>
                <a:spcPts val="0"/>
              </a:spcAft>
              <a:buClr>
                <a:schemeClr val="dk1"/>
              </a:buClr>
              <a:buSzPts val="7500"/>
              <a:buFont typeface="Merriweather"/>
              <a:buNone/>
              <a:defRPr sz="7500">
                <a:latin typeface="Merriweather"/>
                <a:ea typeface="Merriweather"/>
                <a:cs typeface="Merriweather"/>
                <a:sym typeface="Merriweather"/>
              </a:defRPr>
            </a:lvl4pPr>
            <a:lvl5pPr lvl="4">
              <a:spcBef>
                <a:spcPts val="0"/>
              </a:spcBef>
              <a:spcAft>
                <a:spcPts val="0"/>
              </a:spcAft>
              <a:buClr>
                <a:schemeClr val="dk1"/>
              </a:buClr>
              <a:buSzPts val="7500"/>
              <a:buFont typeface="Merriweather"/>
              <a:buNone/>
              <a:defRPr sz="7500">
                <a:latin typeface="Merriweather"/>
                <a:ea typeface="Merriweather"/>
                <a:cs typeface="Merriweather"/>
                <a:sym typeface="Merriweather"/>
              </a:defRPr>
            </a:lvl5pPr>
            <a:lvl6pPr lvl="5">
              <a:spcBef>
                <a:spcPts val="0"/>
              </a:spcBef>
              <a:spcAft>
                <a:spcPts val="0"/>
              </a:spcAft>
              <a:buClr>
                <a:schemeClr val="dk1"/>
              </a:buClr>
              <a:buSzPts val="7500"/>
              <a:buFont typeface="Merriweather"/>
              <a:buNone/>
              <a:defRPr sz="7500">
                <a:latin typeface="Merriweather"/>
                <a:ea typeface="Merriweather"/>
                <a:cs typeface="Merriweather"/>
                <a:sym typeface="Merriweather"/>
              </a:defRPr>
            </a:lvl6pPr>
            <a:lvl7pPr lvl="6">
              <a:spcBef>
                <a:spcPts val="0"/>
              </a:spcBef>
              <a:spcAft>
                <a:spcPts val="0"/>
              </a:spcAft>
              <a:buClr>
                <a:schemeClr val="dk1"/>
              </a:buClr>
              <a:buSzPts val="7500"/>
              <a:buFont typeface="Merriweather"/>
              <a:buNone/>
              <a:defRPr sz="7500">
                <a:latin typeface="Merriweather"/>
                <a:ea typeface="Merriweather"/>
                <a:cs typeface="Merriweather"/>
                <a:sym typeface="Merriweather"/>
              </a:defRPr>
            </a:lvl7pPr>
            <a:lvl8pPr lvl="7">
              <a:spcBef>
                <a:spcPts val="0"/>
              </a:spcBef>
              <a:spcAft>
                <a:spcPts val="0"/>
              </a:spcAft>
              <a:buClr>
                <a:schemeClr val="dk1"/>
              </a:buClr>
              <a:buSzPts val="7500"/>
              <a:buFont typeface="Merriweather"/>
              <a:buNone/>
              <a:defRPr sz="7500">
                <a:latin typeface="Merriweather"/>
                <a:ea typeface="Merriweather"/>
                <a:cs typeface="Merriweather"/>
                <a:sym typeface="Merriweather"/>
              </a:defRPr>
            </a:lvl8pPr>
            <a:lvl9pPr lvl="8">
              <a:spcBef>
                <a:spcPts val="0"/>
              </a:spcBef>
              <a:spcAft>
                <a:spcPts val="0"/>
              </a:spcAft>
              <a:buClr>
                <a:schemeClr val="dk1"/>
              </a:buClr>
              <a:buSzPts val="7500"/>
              <a:buFont typeface="Merriweather"/>
              <a:buNone/>
              <a:defRPr sz="7500">
                <a:latin typeface="Merriweather"/>
                <a:ea typeface="Merriweather"/>
                <a:cs typeface="Merriweather"/>
                <a:sym typeface="Merriweather"/>
              </a:defRPr>
            </a:lvl9pPr>
          </a:lstStyle>
          <a:p/>
        </p:txBody>
      </p:sp>
      <p:sp>
        <p:nvSpPr>
          <p:cNvPr id="487" name="Google Shape;487;p43"/>
          <p:cNvSpPr txBox="1"/>
          <p:nvPr>
            <p:ph idx="7" type="title"/>
          </p:nvPr>
        </p:nvSpPr>
        <p:spPr>
          <a:xfrm>
            <a:off x="2756483" y="6553515"/>
            <a:ext cx="8877600" cy="1832400"/>
          </a:xfrm>
          <a:prstGeom prst="rect">
            <a:avLst/>
          </a:prstGeom>
        </p:spPr>
        <p:txBody>
          <a:bodyPr anchorCtr="0" anchor="ctr" bIns="190075" lIns="190075" spcFirstLastPara="1" rIns="190075" wrap="square" tIns="190075">
            <a:noAutofit/>
          </a:bodyPr>
          <a:lstStyle>
            <a:lvl1pPr lvl="0">
              <a:spcBef>
                <a:spcPts val="0"/>
              </a:spcBef>
              <a:spcAft>
                <a:spcPts val="0"/>
              </a:spcAft>
              <a:buSzPts val="7500"/>
              <a:buFont typeface="Merriweather"/>
              <a:buNone/>
              <a:defRPr sz="7500">
                <a:latin typeface="Merriweather"/>
                <a:ea typeface="Merriweather"/>
                <a:cs typeface="Merriweather"/>
                <a:sym typeface="Merriweather"/>
              </a:defRPr>
            </a:lvl1pPr>
            <a:lvl2pPr lvl="1">
              <a:spcBef>
                <a:spcPts val="0"/>
              </a:spcBef>
              <a:spcAft>
                <a:spcPts val="0"/>
              </a:spcAft>
              <a:buClr>
                <a:schemeClr val="dk1"/>
              </a:buClr>
              <a:buSzPts val="7500"/>
              <a:buFont typeface="Merriweather"/>
              <a:buNone/>
              <a:defRPr sz="7500">
                <a:latin typeface="Merriweather"/>
                <a:ea typeface="Merriweather"/>
                <a:cs typeface="Merriweather"/>
                <a:sym typeface="Merriweather"/>
              </a:defRPr>
            </a:lvl2pPr>
            <a:lvl3pPr lvl="2">
              <a:spcBef>
                <a:spcPts val="0"/>
              </a:spcBef>
              <a:spcAft>
                <a:spcPts val="0"/>
              </a:spcAft>
              <a:buClr>
                <a:schemeClr val="dk1"/>
              </a:buClr>
              <a:buSzPts val="7500"/>
              <a:buFont typeface="Merriweather"/>
              <a:buNone/>
              <a:defRPr sz="7500">
                <a:latin typeface="Merriweather"/>
                <a:ea typeface="Merriweather"/>
                <a:cs typeface="Merriweather"/>
                <a:sym typeface="Merriweather"/>
              </a:defRPr>
            </a:lvl3pPr>
            <a:lvl4pPr lvl="3">
              <a:spcBef>
                <a:spcPts val="0"/>
              </a:spcBef>
              <a:spcAft>
                <a:spcPts val="0"/>
              </a:spcAft>
              <a:buClr>
                <a:schemeClr val="dk1"/>
              </a:buClr>
              <a:buSzPts val="7500"/>
              <a:buFont typeface="Merriweather"/>
              <a:buNone/>
              <a:defRPr sz="7500">
                <a:latin typeface="Merriweather"/>
                <a:ea typeface="Merriweather"/>
                <a:cs typeface="Merriweather"/>
                <a:sym typeface="Merriweather"/>
              </a:defRPr>
            </a:lvl4pPr>
            <a:lvl5pPr lvl="4">
              <a:spcBef>
                <a:spcPts val="0"/>
              </a:spcBef>
              <a:spcAft>
                <a:spcPts val="0"/>
              </a:spcAft>
              <a:buClr>
                <a:schemeClr val="dk1"/>
              </a:buClr>
              <a:buSzPts val="7500"/>
              <a:buFont typeface="Merriweather"/>
              <a:buNone/>
              <a:defRPr sz="7500">
                <a:latin typeface="Merriweather"/>
                <a:ea typeface="Merriweather"/>
                <a:cs typeface="Merriweather"/>
                <a:sym typeface="Merriweather"/>
              </a:defRPr>
            </a:lvl5pPr>
            <a:lvl6pPr lvl="5">
              <a:spcBef>
                <a:spcPts val="0"/>
              </a:spcBef>
              <a:spcAft>
                <a:spcPts val="0"/>
              </a:spcAft>
              <a:buClr>
                <a:schemeClr val="dk1"/>
              </a:buClr>
              <a:buSzPts val="7500"/>
              <a:buFont typeface="Merriweather"/>
              <a:buNone/>
              <a:defRPr sz="7500">
                <a:latin typeface="Merriweather"/>
                <a:ea typeface="Merriweather"/>
                <a:cs typeface="Merriweather"/>
                <a:sym typeface="Merriweather"/>
              </a:defRPr>
            </a:lvl6pPr>
            <a:lvl7pPr lvl="6">
              <a:spcBef>
                <a:spcPts val="0"/>
              </a:spcBef>
              <a:spcAft>
                <a:spcPts val="0"/>
              </a:spcAft>
              <a:buClr>
                <a:schemeClr val="dk1"/>
              </a:buClr>
              <a:buSzPts val="7500"/>
              <a:buFont typeface="Merriweather"/>
              <a:buNone/>
              <a:defRPr sz="7500">
                <a:latin typeface="Merriweather"/>
                <a:ea typeface="Merriweather"/>
                <a:cs typeface="Merriweather"/>
                <a:sym typeface="Merriweather"/>
              </a:defRPr>
            </a:lvl7pPr>
            <a:lvl8pPr lvl="7">
              <a:spcBef>
                <a:spcPts val="0"/>
              </a:spcBef>
              <a:spcAft>
                <a:spcPts val="0"/>
              </a:spcAft>
              <a:buClr>
                <a:schemeClr val="dk1"/>
              </a:buClr>
              <a:buSzPts val="7500"/>
              <a:buFont typeface="Merriweather"/>
              <a:buNone/>
              <a:defRPr sz="7500">
                <a:latin typeface="Merriweather"/>
                <a:ea typeface="Merriweather"/>
                <a:cs typeface="Merriweather"/>
                <a:sym typeface="Merriweather"/>
              </a:defRPr>
            </a:lvl8pPr>
            <a:lvl9pPr lvl="8">
              <a:spcBef>
                <a:spcPts val="0"/>
              </a:spcBef>
              <a:spcAft>
                <a:spcPts val="0"/>
              </a:spcAft>
              <a:buClr>
                <a:schemeClr val="dk1"/>
              </a:buClr>
              <a:buSzPts val="7500"/>
              <a:buFont typeface="Merriweather"/>
              <a:buNone/>
              <a:defRPr sz="7500">
                <a:latin typeface="Merriweather"/>
                <a:ea typeface="Merriweather"/>
                <a:cs typeface="Merriweather"/>
                <a:sym typeface="Merriweather"/>
              </a:defRPr>
            </a:lvl9pPr>
          </a:lstStyle>
          <a:p/>
        </p:txBody>
      </p:sp>
      <p:sp>
        <p:nvSpPr>
          <p:cNvPr id="488" name="Google Shape;488;p43"/>
          <p:cNvSpPr txBox="1"/>
          <p:nvPr>
            <p:ph idx="8" type="title"/>
          </p:nvPr>
        </p:nvSpPr>
        <p:spPr>
          <a:xfrm>
            <a:off x="2756483" y="8391518"/>
            <a:ext cx="8891400" cy="1832400"/>
          </a:xfrm>
          <a:prstGeom prst="rect">
            <a:avLst/>
          </a:prstGeom>
        </p:spPr>
        <p:txBody>
          <a:bodyPr anchorCtr="0" anchor="ctr" bIns="190075" lIns="190075" spcFirstLastPara="1" rIns="190075" wrap="square" tIns="190075">
            <a:noAutofit/>
          </a:bodyPr>
          <a:lstStyle>
            <a:lvl1pPr lvl="0">
              <a:spcBef>
                <a:spcPts val="0"/>
              </a:spcBef>
              <a:spcAft>
                <a:spcPts val="0"/>
              </a:spcAft>
              <a:buSzPts val="7500"/>
              <a:buFont typeface="Merriweather"/>
              <a:buNone/>
              <a:defRPr sz="7500">
                <a:latin typeface="Merriweather"/>
                <a:ea typeface="Merriweather"/>
                <a:cs typeface="Merriweather"/>
                <a:sym typeface="Merriweather"/>
              </a:defRPr>
            </a:lvl1pPr>
            <a:lvl2pPr lvl="1">
              <a:spcBef>
                <a:spcPts val="0"/>
              </a:spcBef>
              <a:spcAft>
                <a:spcPts val="0"/>
              </a:spcAft>
              <a:buClr>
                <a:schemeClr val="dk1"/>
              </a:buClr>
              <a:buSzPts val="7500"/>
              <a:buFont typeface="Merriweather"/>
              <a:buNone/>
              <a:defRPr sz="7500">
                <a:latin typeface="Merriweather"/>
                <a:ea typeface="Merriweather"/>
                <a:cs typeface="Merriweather"/>
                <a:sym typeface="Merriweather"/>
              </a:defRPr>
            </a:lvl2pPr>
            <a:lvl3pPr lvl="2">
              <a:spcBef>
                <a:spcPts val="0"/>
              </a:spcBef>
              <a:spcAft>
                <a:spcPts val="0"/>
              </a:spcAft>
              <a:buClr>
                <a:schemeClr val="dk1"/>
              </a:buClr>
              <a:buSzPts val="7500"/>
              <a:buFont typeface="Merriweather"/>
              <a:buNone/>
              <a:defRPr sz="7500">
                <a:latin typeface="Merriweather"/>
                <a:ea typeface="Merriweather"/>
                <a:cs typeface="Merriweather"/>
                <a:sym typeface="Merriweather"/>
              </a:defRPr>
            </a:lvl3pPr>
            <a:lvl4pPr lvl="3">
              <a:spcBef>
                <a:spcPts val="0"/>
              </a:spcBef>
              <a:spcAft>
                <a:spcPts val="0"/>
              </a:spcAft>
              <a:buClr>
                <a:schemeClr val="dk1"/>
              </a:buClr>
              <a:buSzPts val="7500"/>
              <a:buFont typeface="Merriweather"/>
              <a:buNone/>
              <a:defRPr sz="7500">
                <a:latin typeface="Merriweather"/>
                <a:ea typeface="Merriweather"/>
                <a:cs typeface="Merriweather"/>
                <a:sym typeface="Merriweather"/>
              </a:defRPr>
            </a:lvl4pPr>
            <a:lvl5pPr lvl="4">
              <a:spcBef>
                <a:spcPts val="0"/>
              </a:spcBef>
              <a:spcAft>
                <a:spcPts val="0"/>
              </a:spcAft>
              <a:buClr>
                <a:schemeClr val="dk1"/>
              </a:buClr>
              <a:buSzPts val="7500"/>
              <a:buFont typeface="Merriweather"/>
              <a:buNone/>
              <a:defRPr sz="7500">
                <a:latin typeface="Merriweather"/>
                <a:ea typeface="Merriweather"/>
                <a:cs typeface="Merriweather"/>
                <a:sym typeface="Merriweather"/>
              </a:defRPr>
            </a:lvl5pPr>
            <a:lvl6pPr lvl="5">
              <a:spcBef>
                <a:spcPts val="0"/>
              </a:spcBef>
              <a:spcAft>
                <a:spcPts val="0"/>
              </a:spcAft>
              <a:buClr>
                <a:schemeClr val="dk1"/>
              </a:buClr>
              <a:buSzPts val="7500"/>
              <a:buFont typeface="Merriweather"/>
              <a:buNone/>
              <a:defRPr sz="7500">
                <a:latin typeface="Merriweather"/>
                <a:ea typeface="Merriweather"/>
                <a:cs typeface="Merriweather"/>
                <a:sym typeface="Merriweather"/>
              </a:defRPr>
            </a:lvl6pPr>
            <a:lvl7pPr lvl="6">
              <a:spcBef>
                <a:spcPts val="0"/>
              </a:spcBef>
              <a:spcAft>
                <a:spcPts val="0"/>
              </a:spcAft>
              <a:buClr>
                <a:schemeClr val="dk1"/>
              </a:buClr>
              <a:buSzPts val="7500"/>
              <a:buFont typeface="Merriweather"/>
              <a:buNone/>
              <a:defRPr sz="7500">
                <a:latin typeface="Merriweather"/>
                <a:ea typeface="Merriweather"/>
                <a:cs typeface="Merriweather"/>
                <a:sym typeface="Merriweather"/>
              </a:defRPr>
            </a:lvl7pPr>
            <a:lvl8pPr lvl="7">
              <a:spcBef>
                <a:spcPts val="0"/>
              </a:spcBef>
              <a:spcAft>
                <a:spcPts val="0"/>
              </a:spcAft>
              <a:buClr>
                <a:schemeClr val="dk1"/>
              </a:buClr>
              <a:buSzPts val="7500"/>
              <a:buFont typeface="Merriweather"/>
              <a:buNone/>
              <a:defRPr sz="7500">
                <a:latin typeface="Merriweather"/>
                <a:ea typeface="Merriweather"/>
                <a:cs typeface="Merriweather"/>
                <a:sym typeface="Merriweather"/>
              </a:defRPr>
            </a:lvl8pPr>
            <a:lvl9pPr lvl="8">
              <a:spcBef>
                <a:spcPts val="0"/>
              </a:spcBef>
              <a:spcAft>
                <a:spcPts val="0"/>
              </a:spcAft>
              <a:buClr>
                <a:schemeClr val="dk1"/>
              </a:buClr>
              <a:buSzPts val="7500"/>
              <a:buFont typeface="Merriweather"/>
              <a:buNone/>
              <a:defRPr sz="7500">
                <a:latin typeface="Merriweather"/>
                <a:ea typeface="Merriweather"/>
                <a:cs typeface="Merriweather"/>
                <a:sym typeface="Merriweather"/>
              </a:defRPr>
            </a:lvl9pPr>
          </a:lstStyle>
          <a:p/>
        </p:txBody>
      </p:sp>
      <p:sp>
        <p:nvSpPr>
          <p:cNvPr id="489" name="Google Shape;489;p43"/>
          <p:cNvSpPr txBox="1"/>
          <p:nvPr>
            <p:ph idx="1" type="subTitle"/>
          </p:nvPr>
        </p:nvSpPr>
        <p:spPr>
          <a:xfrm>
            <a:off x="475258" y="2918310"/>
            <a:ext cx="1948500" cy="1797600"/>
          </a:xfrm>
          <a:prstGeom prst="rect">
            <a:avLst/>
          </a:prstGeom>
        </p:spPr>
        <p:txBody>
          <a:bodyPr anchorCtr="0" anchor="ctr" bIns="190075" lIns="190075" spcFirstLastPara="1" rIns="190075" wrap="square" tIns="190075">
            <a:noAutofit/>
          </a:bodyPr>
          <a:lstStyle>
            <a:lvl1pPr lvl="0">
              <a:spcBef>
                <a:spcPts val="0"/>
              </a:spcBef>
              <a:spcAft>
                <a:spcPts val="0"/>
              </a:spcAft>
              <a:buClr>
                <a:schemeClr val="dk1"/>
              </a:buClr>
              <a:buSzPts val="2900"/>
              <a:buFont typeface="Lexend"/>
              <a:buNone/>
              <a:defRPr>
                <a:latin typeface="Lexend"/>
                <a:ea typeface="Lexend"/>
                <a:cs typeface="Lexend"/>
                <a:sym typeface="Lexend"/>
              </a:defRPr>
            </a:lvl1pPr>
            <a:lvl2pPr lvl="1">
              <a:spcBef>
                <a:spcPts val="0"/>
              </a:spcBef>
              <a:spcAft>
                <a:spcPts val="0"/>
              </a:spcAft>
              <a:buClr>
                <a:schemeClr val="dk1"/>
              </a:buClr>
              <a:buSzPts val="2900"/>
              <a:buFont typeface="Lexend"/>
              <a:buNone/>
              <a:defRPr>
                <a:latin typeface="Lexend"/>
                <a:ea typeface="Lexend"/>
                <a:cs typeface="Lexend"/>
                <a:sym typeface="Lexend"/>
              </a:defRPr>
            </a:lvl2pPr>
            <a:lvl3pPr lvl="2">
              <a:spcBef>
                <a:spcPts val="0"/>
              </a:spcBef>
              <a:spcAft>
                <a:spcPts val="0"/>
              </a:spcAft>
              <a:buClr>
                <a:schemeClr val="dk1"/>
              </a:buClr>
              <a:buSzPts val="2900"/>
              <a:buFont typeface="Lexend"/>
              <a:buNone/>
              <a:defRPr>
                <a:latin typeface="Lexend"/>
                <a:ea typeface="Lexend"/>
                <a:cs typeface="Lexend"/>
                <a:sym typeface="Lexend"/>
              </a:defRPr>
            </a:lvl3pPr>
            <a:lvl4pPr lvl="3">
              <a:spcBef>
                <a:spcPts val="0"/>
              </a:spcBef>
              <a:spcAft>
                <a:spcPts val="0"/>
              </a:spcAft>
              <a:buClr>
                <a:schemeClr val="dk1"/>
              </a:buClr>
              <a:buSzPts val="2900"/>
              <a:buFont typeface="Lexend"/>
              <a:buNone/>
              <a:defRPr>
                <a:latin typeface="Lexend"/>
                <a:ea typeface="Lexend"/>
                <a:cs typeface="Lexend"/>
                <a:sym typeface="Lexend"/>
              </a:defRPr>
            </a:lvl4pPr>
            <a:lvl5pPr lvl="4">
              <a:spcBef>
                <a:spcPts val="0"/>
              </a:spcBef>
              <a:spcAft>
                <a:spcPts val="0"/>
              </a:spcAft>
              <a:buClr>
                <a:schemeClr val="dk1"/>
              </a:buClr>
              <a:buSzPts val="2900"/>
              <a:buFont typeface="Lexend"/>
              <a:buNone/>
              <a:defRPr>
                <a:latin typeface="Lexend"/>
                <a:ea typeface="Lexend"/>
                <a:cs typeface="Lexend"/>
                <a:sym typeface="Lexend"/>
              </a:defRPr>
            </a:lvl5pPr>
            <a:lvl6pPr lvl="5">
              <a:spcBef>
                <a:spcPts val="0"/>
              </a:spcBef>
              <a:spcAft>
                <a:spcPts val="0"/>
              </a:spcAft>
              <a:buClr>
                <a:schemeClr val="dk1"/>
              </a:buClr>
              <a:buSzPts val="2900"/>
              <a:buFont typeface="Lexend"/>
              <a:buNone/>
              <a:defRPr>
                <a:latin typeface="Lexend"/>
                <a:ea typeface="Lexend"/>
                <a:cs typeface="Lexend"/>
                <a:sym typeface="Lexend"/>
              </a:defRPr>
            </a:lvl6pPr>
            <a:lvl7pPr lvl="6">
              <a:spcBef>
                <a:spcPts val="0"/>
              </a:spcBef>
              <a:spcAft>
                <a:spcPts val="0"/>
              </a:spcAft>
              <a:buClr>
                <a:schemeClr val="dk1"/>
              </a:buClr>
              <a:buSzPts val="2900"/>
              <a:buFont typeface="Lexend"/>
              <a:buNone/>
              <a:defRPr>
                <a:latin typeface="Lexend"/>
                <a:ea typeface="Lexend"/>
                <a:cs typeface="Lexend"/>
                <a:sym typeface="Lexend"/>
              </a:defRPr>
            </a:lvl7pPr>
            <a:lvl8pPr lvl="7">
              <a:spcBef>
                <a:spcPts val="0"/>
              </a:spcBef>
              <a:spcAft>
                <a:spcPts val="0"/>
              </a:spcAft>
              <a:buClr>
                <a:schemeClr val="dk1"/>
              </a:buClr>
              <a:buSzPts val="2900"/>
              <a:buFont typeface="Lexend"/>
              <a:buNone/>
              <a:defRPr>
                <a:latin typeface="Lexend"/>
                <a:ea typeface="Lexend"/>
                <a:cs typeface="Lexend"/>
                <a:sym typeface="Lexend"/>
              </a:defRPr>
            </a:lvl8pPr>
            <a:lvl9pPr lvl="8">
              <a:spcBef>
                <a:spcPts val="0"/>
              </a:spcBef>
              <a:spcAft>
                <a:spcPts val="0"/>
              </a:spcAft>
              <a:buClr>
                <a:schemeClr val="dk1"/>
              </a:buClr>
              <a:buSzPts val="2900"/>
              <a:buFont typeface="Lexend"/>
              <a:buNone/>
              <a:defRPr>
                <a:latin typeface="Lexend"/>
                <a:ea typeface="Lexend"/>
                <a:cs typeface="Lexend"/>
                <a:sym typeface="Lexend"/>
              </a:defRPr>
            </a:lvl9pPr>
          </a:lstStyle>
          <a:p/>
        </p:txBody>
      </p:sp>
      <p:sp>
        <p:nvSpPr>
          <p:cNvPr id="490" name="Google Shape;490;p43"/>
          <p:cNvSpPr txBox="1"/>
          <p:nvPr>
            <p:ph idx="9" type="subTitle"/>
          </p:nvPr>
        </p:nvSpPr>
        <p:spPr>
          <a:xfrm>
            <a:off x="475258" y="4726687"/>
            <a:ext cx="1948500" cy="1821300"/>
          </a:xfrm>
          <a:prstGeom prst="rect">
            <a:avLst/>
          </a:prstGeom>
        </p:spPr>
        <p:txBody>
          <a:bodyPr anchorCtr="0" anchor="ctr" bIns="190075" lIns="190075" spcFirstLastPara="1" rIns="190075" wrap="square" tIns="190075">
            <a:noAutofit/>
          </a:bodyPr>
          <a:lstStyle>
            <a:lvl1pPr lvl="0">
              <a:spcBef>
                <a:spcPts val="0"/>
              </a:spcBef>
              <a:spcAft>
                <a:spcPts val="0"/>
              </a:spcAft>
              <a:buClr>
                <a:schemeClr val="dk1"/>
              </a:buClr>
              <a:buSzPts val="2900"/>
              <a:buFont typeface="Lexend"/>
              <a:buNone/>
              <a:defRPr>
                <a:latin typeface="Lexend"/>
                <a:ea typeface="Lexend"/>
                <a:cs typeface="Lexend"/>
                <a:sym typeface="Lexend"/>
              </a:defRPr>
            </a:lvl1pPr>
            <a:lvl2pPr lvl="1">
              <a:spcBef>
                <a:spcPts val="0"/>
              </a:spcBef>
              <a:spcAft>
                <a:spcPts val="0"/>
              </a:spcAft>
              <a:buClr>
                <a:schemeClr val="dk1"/>
              </a:buClr>
              <a:buSzPts val="2900"/>
              <a:buFont typeface="Lexend"/>
              <a:buNone/>
              <a:defRPr>
                <a:latin typeface="Lexend"/>
                <a:ea typeface="Lexend"/>
                <a:cs typeface="Lexend"/>
                <a:sym typeface="Lexend"/>
              </a:defRPr>
            </a:lvl2pPr>
            <a:lvl3pPr lvl="2">
              <a:spcBef>
                <a:spcPts val="0"/>
              </a:spcBef>
              <a:spcAft>
                <a:spcPts val="0"/>
              </a:spcAft>
              <a:buClr>
                <a:schemeClr val="dk1"/>
              </a:buClr>
              <a:buSzPts val="2900"/>
              <a:buFont typeface="Lexend"/>
              <a:buNone/>
              <a:defRPr>
                <a:latin typeface="Lexend"/>
                <a:ea typeface="Lexend"/>
                <a:cs typeface="Lexend"/>
                <a:sym typeface="Lexend"/>
              </a:defRPr>
            </a:lvl3pPr>
            <a:lvl4pPr lvl="3">
              <a:spcBef>
                <a:spcPts val="0"/>
              </a:spcBef>
              <a:spcAft>
                <a:spcPts val="0"/>
              </a:spcAft>
              <a:buClr>
                <a:schemeClr val="dk1"/>
              </a:buClr>
              <a:buSzPts val="2900"/>
              <a:buFont typeface="Lexend"/>
              <a:buNone/>
              <a:defRPr>
                <a:latin typeface="Lexend"/>
                <a:ea typeface="Lexend"/>
                <a:cs typeface="Lexend"/>
                <a:sym typeface="Lexend"/>
              </a:defRPr>
            </a:lvl4pPr>
            <a:lvl5pPr lvl="4">
              <a:spcBef>
                <a:spcPts val="0"/>
              </a:spcBef>
              <a:spcAft>
                <a:spcPts val="0"/>
              </a:spcAft>
              <a:buClr>
                <a:schemeClr val="dk1"/>
              </a:buClr>
              <a:buSzPts val="2900"/>
              <a:buFont typeface="Lexend"/>
              <a:buNone/>
              <a:defRPr>
                <a:latin typeface="Lexend"/>
                <a:ea typeface="Lexend"/>
                <a:cs typeface="Lexend"/>
                <a:sym typeface="Lexend"/>
              </a:defRPr>
            </a:lvl5pPr>
            <a:lvl6pPr lvl="5">
              <a:spcBef>
                <a:spcPts val="0"/>
              </a:spcBef>
              <a:spcAft>
                <a:spcPts val="0"/>
              </a:spcAft>
              <a:buClr>
                <a:schemeClr val="dk1"/>
              </a:buClr>
              <a:buSzPts val="2900"/>
              <a:buFont typeface="Lexend"/>
              <a:buNone/>
              <a:defRPr>
                <a:latin typeface="Lexend"/>
                <a:ea typeface="Lexend"/>
                <a:cs typeface="Lexend"/>
                <a:sym typeface="Lexend"/>
              </a:defRPr>
            </a:lvl6pPr>
            <a:lvl7pPr lvl="6">
              <a:spcBef>
                <a:spcPts val="0"/>
              </a:spcBef>
              <a:spcAft>
                <a:spcPts val="0"/>
              </a:spcAft>
              <a:buClr>
                <a:schemeClr val="dk1"/>
              </a:buClr>
              <a:buSzPts val="2900"/>
              <a:buFont typeface="Lexend"/>
              <a:buNone/>
              <a:defRPr>
                <a:latin typeface="Lexend"/>
                <a:ea typeface="Lexend"/>
                <a:cs typeface="Lexend"/>
                <a:sym typeface="Lexend"/>
              </a:defRPr>
            </a:lvl7pPr>
            <a:lvl8pPr lvl="7">
              <a:spcBef>
                <a:spcPts val="0"/>
              </a:spcBef>
              <a:spcAft>
                <a:spcPts val="0"/>
              </a:spcAft>
              <a:buClr>
                <a:schemeClr val="dk1"/>
              </a:buClr>
              <a:buSzPts val="2900"/>
              <a:buFont typeface="Lexend"/>
              <a:buNone/>
              <a:defRPr>
                <a:latin typeface="Lexend"/>
                <a:ea typeface="Lexend"/>
                <a:cs typeface="Lexend"/>
                <a:sym typeface="Lexend"/>
              </a:defRPr>
            </a:lvl8pPr>
            <a:lvl9pPr lvl="8">
              <a:spcBef>
                <a:spcPts val="0"/>
              </a:spcBef>
              <a:spcAft>
                <a:spcPts val="0"/>
              </a:spcAft>
              <a:buClr>
                <a:schemeClr val="dk1"/>
              </a:buClr>
              <a:buSzPts val="2900"/>
              <a:buFont typeface="Lexend"/>
              <a:buNone/>
              <a:defRPr>
                <a:latin typeface="Lexend"/>
                <a:ea typeface="Lexend"/>
                <a:cs typeface="Lexend"/>
                <a:sym typeface="Lexend"/>
              </a:defRPr>
            </a:lvl9pPr>
          </a:lstStyle>
          <a:p/>
        </p:txBody>
      </p:sp>
      <p:sp>
        <p:nvSpPr>
          <p:cNvPr id="491" name="Google Shape;491;p43"/>
          <p:cNvSpPr txBox="1"/>
          <p:nvPr>
            <p:ph idx="13" type="subTitle"/>
          </p:nvPr>
        </p:nvSpPr>
        <p:spPr>
          <a:xfrm>
            <a:off x="480559" y="6553515"/>
            <a:ext cx="1943400" cy="1821300"/>
          </a:xfrm>
          <a:prstGeom prst="rect">
            <a:avLst/>
          </a:prstGeom>
        </p:spPr>
        <p:txBody>
          <a:bodyPr anchorCtr="0" anchor="ctr" bIns="190075" lIns="190075" spcFirstLastPara="1" rIns="190075" wrap="square" tIns="190075">
            <a:noAutofit/>
          </a:bodyPr>
          <a:lstStyle>
            <a:lvl1pPr lvl="0">
              <a:spcBef>
                <a:spcPts val="0"/>
              </a:spcBef>
              <a:spcAft>
                <a:spcPts val="0"/>
              </a:spcAft>
              <a:buClr>
                <a:schemeClr val="dk1"/>
              </a:buClr>
              <a:buSzPts val="2900"/>
              <a:buFont typeface="Lexend"/>
              <a:buNone/>
              <a:defRPr>
                <a:latin typeface="Lexend"/>
                <a:ea typeface="Lexend"/>
                <a:cs typeface="Lexend"/>
                <a:sym typeface="Lexend"/>
              </a:defRPr>
            </a:lvl1pPr>
            <a:lvl2pPr lvl="1">
              <a:spcBef>
                <a:spcPts val="0"/>
              </a:spcBef>
              <a:spcAft>
                <a:spcPts val="0"/>
              </a:spcAft>
              <a:buClr>
                <a:schemeClr val="dk1"/>
              </a:buClr>
              <a:buSzPts val="2900"/>
              <a:buFont typeface="Lexend"/>
              <a:buNone/>
              <a:defRPr>
                <a:latin typeface="Lexend"/>
                <a:ea typeface="Lexend"/>
                <a:cs typeface="Lexend"/>
                <a:sym typeface="Lexend"/>
              </a:defRPr>
            </a:lvl2pPr>
            <a:lvl3pPr lvl="2">
              <a:spcBef>
                <a:spcPts val="0"/>
              </a:spcBef>
              <a:spcAft>
                <a:spcPts val="0"/>
              </a:spcAft>
              <a:buClr>
                <a:schemeClr val="dk1"/>
              </a:buClr>
              <a:buSzPts val="2900"/>
              <a:buFont typeface="Lexend"/>
              <a:buNone/>
              <a:defRPr>
                <a:latin typeface="Lexend"/>
                <a:ea typeface="Lexend"/>
                <a:cs typeface="Lexend"/>
                <a:sym typeface="Lexend"/>
              </a:defRPr>
            </a:lvl3pPr>
            <a:lvl4pPr lvl="3">
              <a:spcBef>
                <a:spcPts val="0"/>
              </a:spcBef>
              <a:spcAft>
                <a:spcPts val="0"/>
              </a:spcAft>
              <a:buClr>
                <a:schemeClr val="dk1"/>
              </a:buClr>
              <a:buSzPts val="2900"/>
              <a:buFont typeface="Lexend"/>
              <a:buNone/>
              <a:defRPr>
                <a:latin typeface="Lexend"/>
                <a:ea typeface="Lexend"/>
                <a:cs typeface="Lexend"/>
                <a:sym typeface="Lexend"/>
              </a:defRPr>
            </a:lvl4pPr>
            <a:lvl5pPr lvl="4">
              <a:spcBef>
                <a:spcPts val="0"/>
              </a:spcBef>
              <a:spcAft>
                <a:spcPts val="0"/>
              </a:spcAft>
              <a:buClr>
                <a:schemeClr val="dk1"/>
              </a:buClr>
              <a:buSzPts val="2900"/>
              <a:buFont typeface="Lexend"/>
              <a:buNone/>
              <a:defRPr>
                <a:latin typeface="Lexend"/>
                <a:ea typeface="Lexend"/>
                <a:cs typeface="Lexend"/>
                <a:sym typeface="Lexend"/>
              </a:defRPr>
            </a:lvl5pPr>
            <a:lvl6pPr lvl="5">
              <a:spcBef>
                <a:spcPts val="0"/>
              </a:spcBef>
              <a:spcAft>
                <a:spcPts val="0"/>
              </a:spcAft>
              <a:buClr>
                <a:schemeClr val="dk1"/>
              </a:buClr>
              <a:buSzPts val="2900"/>
              <a:buFont typeface="Lexend"/>
              <a:buNone/>
              <a:defRPr>
                <a:latin typeface="Lexend"/>
                <a:ea typeface="Lexend"/>
                <a:cs typeface="Lexend"/>
                <a:sym typeface="Lexend"/>
              </a:defRPr>
            </a:lvl6pPr>
            <a:lvl7pPr lvl="6">
              <a:spcBef>
                <a:spcPts val="0"/>
              </a:spcBef>
              <a:spcAft>
                <a:spcPts val="0"/>
              </a:spcAft>
              <a:buClr>
                <a:schemeClr val="dk1"/>
              </a:buClr>
              <a:buSzPts val="2900"/>
              <a:buFont typeface="Lexend"/>
              <a:buNone/>
              <a:defRPr>
                <a:latin typeface="Lexend"/>
                <a:ea typeface="Lexend"/>
                <a:cs typeface="Lexend"/>
                <a:sym typeface="Lexend"/>
              </a:defRPr>
            </a:lvl7pPr>
            <a:lvl8pPr lvl="7">
              <a:spcBef>
                <a:spcPts val="0"/>
              </a:spcBef>
              <a:spcAft>
                <a:spcPts val="0"/>
              </a:spcAft>
              <a:buClr>
                <a:schemeClr val="dk1"/>
              </a:buClr>
              <a:buSzPts val="2900"/>
              <a:buFont typeface="Lexend"/>
              <a:buNone/>
              <a:defRPr>
                <a:latin typeface="Lexend"/>
                <a:ea typeface="Lexend"/>
                <a:cs typeface="Lexend"/>
                <a:sym typeface="Lexend"/>
              </a:defRPr>
            </a:lvl8pPr>
            <a:lvl9pPr lvl="8">
              <a:spcBef>
                <a:spcPts val="0"/>
              </a:spcBef>
              <a:spcAft>
                <a:spcPts val="0"/>
              </a:spcAft>
              <a:buClr>
                <a:schemeClr val="dk1"/>
              </a:buClr>
              <a:buSzPts val="2900"/>
              <a:buFont typeface="Lexend"/>
              <a:buNone/>
              <a:defRPr>
                <a:latin typeface="Lexend"/>
                <a:ea typeface="Lexend"/>
                <a:cs typeface="Lexend"/>
                <a:sym typeface="Lexend"/>
              </a:defRPr>
            </a:lvl9pPr>
          </a:lstStyle>
          <a:p/>
        </p:txBody>
      </p:sp>
      <p:sp>
        <p:nvSpPr>
          <p:cNvPr id="492" name="Google Shape;492;p43"/>
          <p:cNvSpPr txBox="1"/>
          <p:nvPr>
            <p:ph idx="14" type="subTitle"/>
          </p:nvPr>
        </p:nvSpPr>
        <p:spPr>
          <a:xfrm>
            <a:off x="475258" y="8374730"/>
            <a:ext cx="1948500" cy="1821300"/>
          </a:xfrm>
          <a:prstGeom prst="rect">
            <a:avLst/>
          </a:prstGeom>
        </p:spPr>
        <p:txBody>
          <a:bodyPr anchorCtr="0" anchor="ctr" bIns="190075" lIns="190075" spcFirstLastPara="1" rIns="190075" wrap="square" tIns="190075">
            <a:noAutofit/>
          </a:bodyPr>
          <a:lstStyle>
            <a:lvl1pPr lvl="0">
              <a:spcBef>
                <a:spcPts val="0"/>
              </a:spcBef>
              <a:spcAft>
                <a:spcPts val="0"/>
              </a:spcAft>
              <a:buClr>
                <a:schemeClr val="dk1"/>
              </a:buClr>
              <a:buSzPts val="2900"/>
              <a:buFont typeface="Lexend"/>
              <a:buNone/>
              <a:defRPr>
                <a:latin typeface="Lexend"/>
                <a:ea typeface="Lexend"/>
                <a:cs typeface="Lexend"/>
                <a:sym typeface="Lexend"/>
              </a:defRPr>
            </a:lvl1pPr>
            <a:lvl2pPr lvl="1">
              <a:spcBef>
                <a:spcPts val="0"/>
              </a:spcBef>
              <a:spcAft>
                <a:spcPts val="0"/>
              </a:spcAft>
              <a:buClr>
                <a:schemeClr val="dk1"/>
              </a:buClr>
              <a:buSzPts val="2900"/>
              <a:buFont typeface="Lexend"/>
              <a:buNone/>
              <a:defRPr>
                <a:latin typeface="Lexend"/>
                <a:ea typeface="Lexend"/>
                <a:cs typeface="Lexend"/>
                <a:sym typeface="Lexend"/>
              </a:defRPr>
            </a:lvl2pPr>
            <a:lvl3pPr lvl="2">
              <a:spcBef>
                <a:spcPts val="0"/>
              </a:spcBef>
              <a:spcAft>
                <a:spcPts val="0"/>
              </a:spcAft>
              <a:buClr>
                <a:schemeClr val="dk1"/>
              </a:buClr>
              <a:buSzPts val="2900"/>
              <a:buFont typeface="Lexend"/>
              <a:buNone/>
              <a:defRPr>
                <a:latin typeface="Lexend"/>
                <a:ea typeface="Lexend"/>
                <a:cs typeface="Lexend"/>
                <a:sym typeface="Lexend"/>
              </a:defRPr>
            </a:lvl3pPr>
            <a:lvl4pPr lvl="3">
              <a:spcBef>
                <a:spcPts val="0"/>
              </a:spcBef>
              <a:spcAft>
                <a:spcPts val="0"/>
              </a:spcAft>
              <a:buClr>
                <a:schemeClr val="dk1"/>
              </a:buClr>
              <a:buSzPts val="2900"/>
              <a:buFont typeface="Lexend"/>
              <a:buNone/>
              <a:defRPr>
                <a:latin typeface="Lexend"/>
                <a:ea typeface="Lexend"/>
                <a:cs typeface="Lexend"/>
                <a:sym typeface="Lexend"/>
              </a:defRPr>
            </a:lvl4pPr>
            <a:lvl5pPr lvl="4">
              <a:spcBef>
                <a:spcPts val="0"/>
              </a:spcBef>
              <a:spcAft>
                <a:spcPts val="0"/>
              </a:spcAft>
              <a:buClr>
                <a:schemeClr val="dk1"/>
              </a:buClr>
              <a:buSzPts val="2900"/>
              <a:buFont typeface="Lexend"/>
              <a:buNone/>
              <a:defRPr>
                <a:latin typeface="Lexend"/>
                <a:ea typeface="Lexend"/>
                <a:cs typeface="Lexend"/>
                <a:sym typeface="Lexend"/>
              </a:defRPr>
            </a:lvl5pPr>
            <a:lvl6pPr lvl="5">
              <a:spcBef>
                <a:spcPts val="0"/>
              </a:spcBef>
              <a:spcAft>
                <a:spcPts val="0"/>
              </a:spcAft>
              <a:buClr>
                <a:schemeClr val="dk1"/>
              </a:buClr>
              <a:buSzPts val="2900"/>
              <a:buFont typeface="Lexend"/>
              <a:buNone/>
              <a:defRPr>
                <a:latin typeface="Lexend"/>
                <a:ea typeface="Lexend"/>
                <a:cs typeface="Lexend"/>
                <a:sym typeface="Lexend"/>
              </a:defRPr>
            </a:lvl6pPr>
            <a:lvl7pPr lvl="6">
              <a:spcBef>
                <a:spcPts val="0"/>
              </a:spcBef>
              <a:spcAft>
                <a:spcPts val="0"/>
              </a:spcAft>
              <a:buClr>
                <a:schemeClr val="dk1"/>
              </a:buClr>
              <a:buSzPts val="2900"/>
              <a:buFont typeface="Lexend"/>
              <a:buNone/>
              <a:defRPr>
                <a:latin typeface="Lexend"/>
                <a:ea typeface="Lexend"/>
                <a:cs typeface="Lexend"/>
                <a:sym typeface="Lexend"/>
              </a:defRPr>
            </a:lvl7pPr>
            <a:lvl8pPr lvl="7">
              <a:spcBef>
                <a:spcPts val="0"/>
              </a:spcBef>
              <a:spcAft>
                <a:spcPts val="0"/>
              </a:spcAft>
              <a:buClr>
                <a:schemeClr val="dk1"/>
              </a:buClr>
              <a:buSzPts val="2900"/>
              <a:buFont typeface="Lexend"/>
              <a:buNone/>
              <a:defRPr>
                <a:latin typeface="Lexend"/>
                <a:ea typeface="Lexend"/>
                <a:cs typeface="Lexend"/>
                <a:sym typeface="Lexend"/>
              </a:defRPr>
            </a:lvl8pPr>
            <a:lvl9pPr lvl="8">
              <a:spcBef>
                <a:spcPts val="0"/>
              </a:spcBef>
              <a:spcAft>
                <a:spcPts val="0"/>
              </a:spcAft>
              <a:buClr>
                <a:schemeClr val="dk1"/>
              </a:buClr>
              <a:buSzPts val="2900"/>
              <a:buFont typeface="Lexend"/>
              <a:buNone/>
              <a:defRPr>
                <a:latin typeface="Lexend"/>
                <a:ea typeface="Lexend"/>
                <a:cs typeface="Lexend"/>
                <a:sym typeface="Lexend"/>
              </a:defRPr>
            </a:lvl9pPr>
          </a:lstStyle>
          <a:p/>
        </p:txBody>
      </p:sp>
      <p:sp>
        <p:nvSpPr>
          <p:cNvPr id="493" name="Google Shape;493;p43"/>
          <p:cNvSpPr txBox="1"/>
          <p:nvPr>
            <p:ph idx="15" type="body"/>
          </p:nvPr>
        </p:nvSpPr>
        <p:spPr>
          <a:xfrm>
            <a:off x="11976343" y="2918310"/>
            <a:ext cx="5882700" cy="1791300"/>
          </a:xfrm>
          <a:prstGeom prst="rect">
            <a:avLst/>
          </a:prstGeom>
        </p:spPr>
        <p:txBody>
          <a:bodyPr anchorCtr="0" anchor="ctr" bIns="190075" lIns="190075" spcFirstLastPara="1" rIns="190075" wrap="square" tIns="190075">
            <a:noAutofit/>
          </a:bodyPr>
          <a:lstStyle>
            <a:lvl1pPr indent="-349250" lvl="0" marL="457200">
              <a:spcBef>
                <a:spcPts val="0"/>
              </a:spcBef>
              <a:spcAft>
                <a:spcPts val="0"/>
              </a:spcAft>
              <a:buClr>
                <a:schemeClr val="dk2"/>
              </a:buClr>
              <a:buSzPts val="1900"/>
              <a:buFont typeface="Lexend Light"/>
              <a:buChar char="●"/>
              <a:defRPr>
                <a:solidFill>
                  <a:schemeClr val="dk2"/>
                </a:solidFill>
              </a:defRPr>
            </a:lvl1pPr>
            <a:lvl2pPr indent="-349250" lvl="1" marL="914400">
              <a:spcBef>
                <a:spcPts val="0"/>
              </a:spcBef>
              <a:spcAft>
                <a:spcPts val="0"/>
              </a:spcAft>
              <a:buClr>
                <a:schemeClr val="dk2"/>
              </a:buClr>
              <a:buSzPts val="1900"/>
              <a:buFont typeface="Lexend Light"/>
              <a:buChar char="○"/>
              <a:defRPr>
                <a:solidFill>
                  <a:schemeClr val="dk2"/>
                </a:solidFill>
              </a:defRPr>
            </a:lvl2pPr>
            <a:lvl3pPr indent="-349250" lvl="2" marL="1371600">
              <a:spcBef>
                <a:spcPts val="0"/>
              </a:spcBef>
              <a:spcAft>
                <a:spcPts val="0"/>
              </a:spcAft>
              <a:buClr>
                <a:schemeClr val="dk2"/>
              </a:buClr>
              <a:buSzPts val="1900"/>
              <a:buFont typeface="Lexend Light"/>
              <a:buChar char="■"/>
              <a:defRPr>
                <a:solidFill>
                  <a:schemeClr val="dk2"/>
                </a:solidFill>
              </a:defRPr>
            </a:lvl3pPr>
            <a:lvl4pPr indent="-349250" lvl="3" marL="1828800">
              <a:spcBef>
                <a:spcPts val="0"/>
              </a:spcBef>
              <a:spcAft>
                <a:spcPts val="0"/>
              </a:spcAft>
              <a:buClr>
                <a:schemeClr val="dk2"/>
              </a:buClr>
              <a:buSzPts val="1900"/>
              <a:buFont typeface="Lexend Light"/>
              <a:buChar char="●"/>
              <a:defRPr>
                <a:solidFill>
                  <a:schemeClr val="dk2"/>
                </a:solidFill>
              </a:defRPr>
            </a:lvl4pPr>
            <a:lvl5pPr indent="-349250" lvl="4" marL="2286000">
              <a:spcBef>
                <a:spcPts val="0"/>
              </a:spcBef>
              <a:spcAft>
                <a:spcPts val="0"/>
              </a:spcAft>
              <a:buClr>
                <a:schemeClr val="dk2"/>
              </a:buClr>
              <a:buSzPts val="1900"/>
              <a:buFont typeface="Lexend Light"/>
              <a:buChar char="○"/>
              <a:defRPr>
                <a:solidFill>
                  <a:schemeClr val="dk2"/>
                </a:solidFill>
              </a:defRPr>
            </a:lvl5pPr>
            <a:lvl6pPr indent="-349250" lvl="5" marL="2743200">
              <a:spcBef>
                <a:spcPts val="0"/>
              </a:spcBef>
              <a:spcAft>
                <a:spcPts val="0"/>
              </a:spcAft>
              <a:buClr>
                <a:schemeClr val="dk2"/>
              </a:buClr>
              <a:buSzPts val="1900"/>
              <a:buFont typeface="Lexend Light"/>
              <a:buChar char="■"/>
              <a:defRPr>
                <a:solidFill>
                  <a:schemeClr val="dk2"/>
                </a:solidFill>
              </a:defRPr>
            </a:lvl6pPr>
            <a:lvl7pPr indent="-349250" lvl="6" marL="3200400">
              <a:spcBef>
                <a:spcPts val="0"/>
              </a:spcBef>
              <a:spcAft>
                <a:spcPts val="0"/>
              </a:spcAft>
              <a:buClr>
                <a:schemeClr val="dk2"/>
              </a:buClr>
              <a:buSzPts val="1900"/>
              <a:buFont typeface="Lexend Light"/>
              <a:buChar char="●"/>
              <a:defRPr>
                <a:solidFill>
                  <a:schemeClr val="dk2"/>
                </a:solidFill>
              </a:defRPr>
            </a:lvl7pPr>
            <a:lvl8pPr indent="-349250" lvl="7" marL="3657600">
              <a:spcBef>
                <a:spcPts val="0"/>
              </a:spcBef>
              <a:spcAft>
                <a:spcPts val="0"/>
              </a:spcAft>
              <a:buClr>
                <a:schemeClr val="dk2"/>
              </a:buClr>
              <a:buSzPts val="1900"/>
              <a:buFont typeface="Lexend Light"/>
              <a:buChar char="○"/>
              <a:defRPr>
                <a:solidFill>
                  <a:schemeClr val="dk2"/>
                </a:solidFill>
              </a:defRPr>
            </a:lvl8pPr>
            <a:lvl9pPr indent="-349250" lvl="8" marL="4114800">
              <a:spcBef>
                <a:spcPts val="0"/>
              </a:spcBef>
              <a:spcAft>
                <a:spcPts val="0"/>
              </a:spcAft>
              <a:buClr>
                <a:schemeClr val="dk2"/>
              </a:buClr>
              <a:buSzPts val="1900"/>
              <a:buFont typeface="Lexend Light"/>
              <a:buChar char="■"/>
              <a:defRPr>
                <a:solidFill>
                  <a:schemeClr val="dk2"/>
                </a:solidFill>
              </a:defRPr>
            </a:lvl9pPr>
          </a:lstStyle>
          <a:p/>
        </p:txBody>
      </p:sp>
      <p:sp>
        <p:nvSpPr>
          <p:cNvPr id="494" name="Google Shape;494;p43"/>
          <p:cNvSpPr txBox="1"/>
          <p:nvPr>
            <p:ph idx="16" type="body"/>
          </p:nvPr>
        </p:nvSpPr>
        <p:spPr>
          <a:xfrm>
            <a:off x="11976343" y="4715512"/>
            <a:ext cx="5882700" cy="1832400"/>
          </a:xfrm>
          <a:prstGeom prst="rect">
            <a:avLst/>
          </a:prstGeom>
        </p:spPr>
        <p:txBody>
          <a:bodyPr anchorCtr="0" anchor="ctr" bIns="190075" lIns="190075" spcFirstLastPara="1" rIns="190075" wrap="square" tIns="190075">
            <a:noAutofit/>
          </a:bodyPr>
          <a:lstStyle>
            <a:lvl1pPr indent="-349250" lvl="0" marL="457200">
              <a:spcBef>
                <a:spcPts val="0"/>
              </a:spcBef>
              <a:spcAft>
                <a:spcPts val="0"/>
              </a:spcAft>
              <a:buClr>
                <a:schemeClr val="dk2"/>
              </a:buClr>
              <a:buSzPts val="1900"/>
              <a:buFont typeface="Lexend Light"/>
              <a:buChar char="●"/>
              <a:defRPr>
                <a:solidFill>
                  <a:schemeClr val="dk2"/>
                </a:solidFill>
              </a:defRPr>
            </a:lvl1pPr>
            <a:lvl2pPr indent="-349250" lvl="1" marL="914400">
              <a:spcBef>
                <a:spcPts val="0"/>
              </a:spcBef>
              <a:spcAft>
                <a:spcPts val="0"/>
              </a:spcAft>
              <a:buClr>
                <a:schemeClr val="dk2"/>
              </a:buClr>
              <a:buSzPts val="1900"/>
              <a:buFont typeface="Lexend Light"/>
              <a:buChar char="○"/>
              <a:defRPr>
                <a:solidFill>
                  <a:schemeClr val="dk2"/>
                </a:solidFill>
              </a:defRPr>
            </a:lvl2pPr>
            <a:lvl3pPr indent="-349250" lvl="2" marL="1371600">
              <a:spcBef>
                <a:spcPts val="0"/>
              </a:spcBef>
              <a:spcAft>
                <a:spcPts val="0"/>
              </a:spcAft>
              <a:buClr>
                <a:schemeClr val="dk2"/>
              </a:buClr>
              <a:buSzPts val="1900"/>
              <a:buFont typeface="Lexend Light"/>
              <a:buChar char="■"/>
              <a:defRPr>
                <a:solidFill>
                  <a:schemeClr val="dk2"/>
                </a:solidFill>
              </a:defRPr>
            </a:lvl3pPr>
            <a:lvl4pPr indent="-349250" lvl="3" marL="1828800">
              <a:spcBef>
                <a:spcPts val="0"/>
              </a:spcBef>
              <a:spcAft>
                <a:spcPts val="0"/>
              </a:spcAft>
              <a:buClr>
                <a:schemeClr val="dk2"/>
              </a:buClr>
              <a:buSzPts val="1900"/>
              <a:buFont typeface="Lexend Light"/>
              <a:buChar char="●"/>
              <a:defRPr>
                <a:solidFill>
                  <a:schemeClr val="dk2"/>
                </a:solidFill>
              </a:defRPr>
            </a:lvl4pPr>
            <a:lvl5pPr indent="-349250" lvl="4" marL="2286000">
              <a:spcBef>
                <a:spcPts val="0"/>
              </a:spcBef>
              <a:spcAft>
                <a:spcPts val="0"/>
              </a:spcAft>
              <a:buClr>
                <a:schemeClr val="dk2"/>
              </a:buClr>
              <a:buSzPts val="1900"/>
              <a:buFont typeface="Lexend Light"/>
              <a:buChar char="○"/>
              <a:defRPr>
                <a:solidFill>
                  <a:schemeClr val="dk2"/>
                </a:solidFill>
              </a:defRPr>
            </a:lvl5pPr>
            <a:lvl6pPr indent="-349250" lvl="5" marL="2743200">
              <a:spcBef>
                <a:spcPts val="0"/>
              </a:spcBef>
              <a:spcAft>
                <a:spcPts val="0"/>
              </a:spcAft>
              <a:buClr>
                <a:schemeClr val="dk2"/>
              </a:buClr>
              <a:buSzPts val="1900"/>
              <a:buFont typeface="Lexend Light"/>
              <a:buChar char="■"/>
              <a:defRPr>
                <a:solidFill>
                  <a:schemeClr val="dk2"/>
                </a:solidFill>
              </a:defRPr>
            </a:lvl6pPr>
            <a:lvl7pPr indent="-349250" lvl="6" marL="3200400">
              <a:spcBef>
                <a:spcPts val="0"/>
              </a:spcBef>
              <a:spcAft>
                <a:spcPts val="0"/>
              </a:spcAft>
              <a:buClr>
                <a:schemeClr val="dk2"/>
              </a:buClr>
              <a:buSzPts val="1900"/>
              <a:buFont typeface="Lexend Light"/>
              <a:buChar char="●"/>
              <a:defRPr>
                <a:solidFill>
                  <a:schemeClr val="dk2"/>
                </a:solidFill>
              </a:defRPr>
            </a:lvl7pPr>
            <a:lvl8pPr indent="-349250" lvl="7" marL="3657600">
              <a:spcBef>
                <a:spcPts val="0"/>
              </a:spcBef>
              <a:spcAft>
                <a:spcPts val="0"/>
              </a:spcAft>
              <a:buClr>
                <a:schemeClr val="dk2"/>
              </a:buClr>
              <a:buSzPts val="1900"/>
              <a:buFont typeface="Lexend Light"/>
              <a:buChar char="○"/>
              <a:defRPr>
                <a:solidFill>
                  <a:schemeClr val="dk2"/>
                </a:solidFill>
              </a:defRPr>
            </a:lvl8pPr>
            <a:lvl9pPr indent="-349250" lvl="8" marL="4114800">
              <a:spcBef>
                <a:spcPts val="0"/>
              </a:spcBef>
              <a:spcAft>
                <a:spcPts val="0"/>
              </a:spcAft>
              <a:buClr>
                <a:schemeClr val="dk2"/>
              </a:buClr>
              <a:buSzPts val="1900"/>
              <a:buFont typeface="Lexend Light"/>
              <a:buChar char="■"/>
              <a:defRPr>
                <a:solidFill>
                  <a:schemeClr val="dk2"/>
                </a:solidFill>
              </a:defRPr>
            </a:lvl9pPr>
          </a:lstStyle>
          <a:p/>
        </p:txBody>
      </p:sp>
      <p:sp>
        <p:nvSpPr>
          <p:cNvPr id="495" name="Google Shape;495;p43"/>
          <p:cNvSpPr txBox="1"/>
          <p:nvPr>
            <p:ph idx="17" type="body"/>
          </p:nvPr>
        </p:nvSpPr>
        <p:spPr>
          <a:xfrm>
            <a:off x="11976032" y="6553463"/>
            <a:ext cx="5882700" cy="1832400"/>
          </a:xfrm>
          <a:prstGeom prst="rect">
            <a:avLst/>
          </a:prstGeom>
        </p:spPr>
        <p:txBody>
          <a:bodyPr anchorCtr="0" anchor="ctr" bIns="190075" lIns="190075" spcFirstLastPara="1" rIns="190075" wrap="square" tIns="190075">
            <a:noAutofit/>
          </a:bodyPr>
          <a:lstStyle>
            <a:lvl1pPr indent="-349250" lvl="0" marL="457200">
              <a:spcBef>
                <a:spcPts val="0"/>
              </a:spcBef>
              <a:spcAft>
                <a:spcPts val="0"/>
              </a:spcAft>
              <a:buClr>
                <a:schemeClr val="dk2"/>
              </a:buClr>
              <a:buSzPts val="1900"/>
              <a:buFont typeface="Lexend Light"/>
              <a:buChar char="●"/>
              <a:defRPr>
                <a:solidFill>
                  <a:schemeClr val="dk2"/>
                </a:solidFill>
              </a:defRPr>
            </a:lvl1pPr>
            <a:lvl2pPr indent="-349250" lvl="1" marL="914400">
              <a:spcBef>
                <a:spcPts val="0"/>
              </a:spcBef>
              <a:spcAft>
                <a:spcPts val="0"/>
              </a:spcAft>
              <a:buClr>
                <a:schemeClr val="dk2"/>
              </a:buClr>
              <a:buSzPts val="1900"/>
              <a:buFont typeface="Lexend Light"/>
              <a:buChar char="○"/>
              <a:defRPr>
                <a:solidFill>
                  <a:schemeClr val="dk2"/>
                </a:solidFill>
              </a:defRPr>
            </a:lvl2pPr>
            <a:lvl3pPr indent="-349250" lvl="2" marL="1371600">
              <a:spcBef>
                <a:spcPts val="0"/>
              </a:spcBef>
              <a:spcAft>
                <a:spcPts val="0"/>
              </a:spcAft>
              <a:buClr>
                <a:schemeClr val="dk2"/>
              </a:buClr>
              <a:buSzPts val="1900"/>
              <a:buFont typeface="Lexend Light"/>
              <a:buChar char="■"/>
              <a:defRPr>
                <a:solidFill>
                  <a:schemeClr val="dk2"/>
                </a:solidFill>
              </a:defRPr>
            </a:lvl3pPr>
            <a:lvl4pPr indent="-349250" lvl="3" marL="1828800">
              <a:spcBef>
                <a:spcPts val="0"/>
              </a:spcBef>
              <a:spcAft>
                <a:spcPts val="0"/>
              </a:spcAft>
              <a:buClr>
                <a:schemeClr val="dk2"/>
              </a:buClr>
              <a:buSzPts val="1900"/>
              <a:buFont typeface="Lexend Light"/>
              <a:buChar char="●"/>
              <a:defRPr>
                <a:solidFill>
                  <a:schemeClr val="dk2"/>
                </a:solidFill>
              </a:defRPr>
            </a:lvl4pPr>
            <a:lvl5pPr indent="-349250" lvl="4" marL="2286000">
              <a:spcBef>
                <a:spcPts val="0"/>
              </a:spcBef>
              <a:spcAft>
                <a:spcPts val="0"/>
              </a:spcAft>
              <a:buClr>
                <a:schemeClr val="dk2"/>
              </a:buClr>
              <a:buSzPts val="1900"/>
              <a:buFont typeface="Lexend Light"/>
              <a:buChar char="○"/>
              <a:defRPr>
                <a:solidFill>
                  <a:schemeClr val="dk2"/>
                </a:solidFill>
              </a:defRPr>
            </a:lvl5pPr>
            <a:lvl6pPr indent="-349250" lvl="5" marL="2743200">
              <a:spcBef>
                <a:spcPts val="0"/>
              </a:spcBef>
              <a:spcAft>
                <a:spcPts val="0"/>
              </a:spcAft>
              <a:buClr>
                <a:schemeClr val="dk2"/>
              </a:buClr>
              <a:buSzPts val="1900"/>
              <a:buFont typeface="Lexend Light"/>
              <a:buChar char="■"/>
              <a:defRPr>
                <a:solidFill>
                  <a:schemeClr val="dk2"/>
                </a:solidFill>
              </a:defRPr>
            </a:lvl6pPr>
            <a:lvl7pPr indent="-349250" lvl="6" marL="3200400">
              <a:spcBef>
                <a:spcPts val="0"/>
              </a:spcBef>
              <a:spcAft>
                <a:spcPts val="0"/>
              </a:spcAft>
              <a:buClr>
                <a:schemeClr val="dk2"/>
              </a:buClr>
              <a:buSzPts val="1900"/>
              <a:buFont typeface="Lexend Light"/>
              <a:buChar char="●"/>
              <a:defRPr>
                <a:solidFill>
                  <a:schemeClr val="dk2"/>
                </a:solidFill>
              </a:defRPr>
            </a:lvl7pPr>
            <a:lvl8pPr indent="-349250" lvl="7" marL="3657600">
              <a:spcBef>
                <a:spcPts val="0"/>
              </a:spcBef>
              <a:spcAft>
                <a:spcPts val="0"/>
              </a:spcAft>
              <a:buClr>
                <a:schemeClr val="dk2"/>
              </a:buClr>
              <a:buSzPts val="1900"/>
              <a:buFont typeface="Lexend Light"/>
              <a:buChar char="○"/>
              <a:defRPr>
                <a:solidFill>
                  <a:schemeClr val="dk2"/>
                </a:solidFill>
              </a:defRPr>
            </a:lvl8pPr>
            <a:lvl9pPr indent="-349250" lvl="8" marL="4114800">
              <a:spcBef>
                <a:spcPts val="0"/>
              </a:spcBef>
              <a:spcAft>
                <a:spcPts val="0"/>
              </a:spcAft>
              <a:buClr>
                <a:schemeClr val="dk2"/>
              </a:buClr>
              <a:buSzPts val="1900"/>
              <a:buFont typeface="Lexend Light"/>
              <a:buChar char="■"/>
              <a:defRPr>
                <a:solidFill>
                  <a:schemeClr val="dk2"/>
                </a:solidFill>
              </a:defRPr>
            </a:lvl9pPr>
          </a:lstStyle>
          <a:p/>
        </p:txBody>
      </p:sp>
      <p:sp>
        <p:nvSpPr>
          <p:cNvPr id="496" name="Google Shape;496;p43"/>
          <p:cNvSpPr txBox="1"/>
          <p:nvPr>
            <p:ph idx="18" type="body"/>
          </p:nvPr>
        </p:nvSpPr>
        <p:spPr>
          <a:xfrm>
            <a:off x="11980709" y="8391388"/>
            <a:ext cx="5892000" cy="1832400"/>
          </a:xfrm>
          <a:prstGeom prst="rect">
            <a:avLst/>
          </a:prstGeom>
        </p:spPr>
        <p:txBody>
          <a:bodyPr anchorCtr="0" anchor="ctr" bIns="190075" lIns="190075" spcFirstLastPara="1" rIns="190075" wrap="square" tIns="190075">
            <a:noAutofit/>
          </a:bodyPr>
          <a:lstStyle>
            <a:lvl1pPr indent="-349250" lvl="0" marL="457200">
              <a:spcBef>
                <a:spcPts val="0"/>
              </a:spcBef>
              <a:spcAft>
                <a:spcPts val="0"/>
              </a:spcAft>
              <a:buClr>
                <a:schemeClr val="dk2"/>
              </a:buClr>
              <a:buSzPts val="1900"/>
              <a:buFont typeface="Lexend Light"/>
              <a:buChar char="●"/>
              <a:defRPr>
                <a:solidFill>
                  <a:schemeClr val="dk2"/>
                </a:solidFill>
              </a:defRPr>
            </a:lvl1pPr>
            <a:lvl2pPr indent="-349250" lvl="1" marL="914400">
              <a:spcBef>
                <a:spcPts val="0"/>
              </a:spcBef>
              <a:spcAft>
                <a:spcPts val="0"/>
              </a:spcAft>
              <a:buClr>
                <a:schemeClr val="dk2"/>
              </a:buClr>
              <a:buSzPts val="1900"/>
              <a:buFont typeface="Lexend Light"/>
              <a:buChar char="○"/>
              <a:defRPr>
                <a:solidFill>
                  <a:schemeClr val="dk2"/>
                </a:solidFill>
              </a:defRPr>
            </a:lvl2pPr>
            <a:lvl3pPr indent="-349250" lvl="2" marL="1371600">
              <a:spcBef>
                <a:spcPts val="0"/>
              </a:spcBef>
              <a:spcAft>
                <a:spcPts val="0"/>
              </a:spcAft>
              <a:buClr>
                <a:schemeClr val="dk2"/>
              </a:buClr>
              <a:buSzPts val="1900"/>
              <a:buFont typeface="Lexend Light"/>
              <a:buChar char="■"/>
              <a:defRPr>
                <a:solidFill>
                  <a:schemeClr val="dk2"/>
                </a:solidFill>
              </a:defRPr>
            </a:lvl3pPr>
            <a:lvl4pPr indent="-349250" lvl="3" marL="1828800">
              <a:spcBef>
                <a:spcPts val="0"/>
              </a:spcBef>
              <a:spcAft>
                <a:spcPts val="0"/>
              </a:spcAft>
              <a:buClr>
                <a:schemeClr val="dk2"/>
              </a:buClr>
              <a:buSzPts val="1900"/>
              <a:buFont typeface="Lexend Light"/>
              <a:buChar char="●"/>
              <a:defRPr>
                <a:solidFill>
                  <a:schemeClr val="dk2"/>
                </a:solidFill>
              </a:defRPr>
            </a:lvl4pPr>
            <a:lvl5pPr indent="-349250" lvl="4" marL="2286000">
              <a:spcBef>
                <a:spcPts val="0"/>
              </a:spcBef>
              <a:spcAft>
                <a:spcPts val="0"/>
              </a:spcAft>
              <a:buClr>
                <a:schemeClr val="dk2"/>
              </a:buClr>
              <a:buSzPts val="1900"/>
              <a:buFont typeface="Lexend Light"/>
              <a:buChar char="○"/>
              <a:defRPr>
                <a:solidFill>
                  <a:schemeClr val="dk2"/>
                </a:solidFill>
              </a:defRPr>
            </a:lvl5pPr>
            <a:lvl6pPr indent="-349250" lvl="5" marL="2743200">
              <a:spcBef>
                <a:spcPts val="0"/>
              </a:spcBef>
              <a:spcAft>
                <a:spcPts val="0"/>
              </a:spcAft>
              <a:buClr>
                <a:schemeClr val="dk2"/>
              </a:buClr>
              <a:buSzPts val="1900"/>
              <a:buFont typeface="Lexend Light"/>
              <a:buChar char="■"/>
              <a:defRPr>
                <a:solidFill>
                  <a:schemeClr val="dk2"/>
                </a:solidFill>
              </a:defRPr>
            </a:lvl6pPr>
            <a:lvl7pPr indent="-349250" lvl="6" marL="3200400">
              <a:spcBef>
                <a:spcPts val="0"/>
              </a:spcBef>
              <a:spcAft>
                <a:spcPts val="0"/>
              </a:spcAft>
              <a:buClr>
                <a:schemeClr val="dk2"/>
              </a:buClr>
              <a:buSzPts val="1900"/>
              <a:buFont typeface="Lexend Light"/>
              <a:buChar char="●"/>
              <a:defRPr>
                <a:solidFill>
                  <a:schemeClr val="dk2"/>
                </a:solidFill>
              </a:defRPr>
            </a:lvl7pPr>
            <a:lvl8pPr indent="-349250" lvl="7" marL="3657600">
              <a:spcBef>
                <a:spcPts val="0"/>
              </a:spcBef>
              <a:spcAft>
                <a:spcPts val="0"/>
              </a:spcAft>
              <a:buClr>
                <a:schemeClr val="dk2"/>
              </a:buClr>
              <a:buSzPts val="1900"/>
              <a:buFont typeface="Lexend Light"/>
              <a:buChar char="○"/>
              <a:defRPr>
                <a:solidFill>
                  <a:schemeClr val="dk2"/>
                </a:solidFill>
              </a:defRPr>
            </a:lvl8pPr>
            <a:lvl9pPr indent="-349250" lvl="8" marL="4114800">
              <a:spcBef>
                <a:spcPts val="0"/>
              </a:spcBef>
              <a:spcAft>
                <a:spcPts val="0"/>
              </a:spcAft>
              <a:buClr>
                <a:schemeClr val="dk2"/>
              </a:buClr>
              <a:buSzPts val="1900"/>
              <a:buFont typeface="Lexend Light"/>
              <a:buChar char="■"/>
              <a:defRPr>
                <a:solidFill>
                  <a:schemeClr val="dk2"/>
                </a:solidFill>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p:cSld name="CAPTION_ONLY">
    <p:spTree>
      <p:nvGrpSpPr>
        <p:cNvPr id="497" name="Shape 497"/>
        <p:cNvGrpSpPr/>
        <p:nvPr/>
      </p:nvGrpSpPr>
      <p:grpSpPr>
        <a:xfrm>
          <a:off x="0" y="0"/>
          <a:ext cx="0" cy="0"/>
          <a:chOff x="0" y="0"/>
          <a:chExt cx="0" cy="0"/>
        </a:xfrm>
      </p:grpSpPr>
      <p:sp>
        <p:nvSpPr>
          <p:cNvPr id="498" name="Google Shape;498;p44"/>
          <p:cNvSpPr txBox="1"/>
          <p:nvPr>
            <p:ph type="title"/>
          </p:nvPr>
        </p:nvSpPr>
        <p:spPr>
          <a:xfrm>
            <a:off x="-43659" y="-260292"/>
            <a:ext cx="19097700" cy="3240900"/>
          </a:xfrm>
          <a:prstGeom prst="rect">
            <a:avLst/>
          </a:prstGeom>
        </p:spPr>
        <p:txBody>
          <a:bodyPr anchorCtr="0" anchor="t" bIns="190075" lIns="190075" spcFirstLastPara="1" rIns="190075" wrap="square" tIns="190075">
            <a:normAutofit/>
          </a:bodyPr>
          <a:lstStyle>
            <a:lvl1pPr lvl="0">
              <a:spcBef>
                <a:spcPts val="0"/>
              </a:spcBef>
              <a:spcAft>
                <a:spcPts val="0"/>
              </a:spcAft>
              <a:buClr>
                <a:schemeClr val="dk1"/>
              </a:buClr>
              <a:buSzPts val="24500"/>
              <a:buFont typeface="Merriweather Light"/>
              <a:buNone/>
              <a:defRPr sz="24500"/>
            </a:lvl1pPr>
            <a:lvl2pPr lvl="1">
              <a:spcBef>
                <a:spcPts val="0"/>
              </a:spcBef>
              <a:spcAft>
                <a:spcPts val="0"/>
              </a:spcAft>
              <a:buClr>
                <a:schemeClr val="dk1"/>
              </a:buClr>
              <a:buSzPts val="6200"/>
              <a:buNone/>
              <a:defRPr/>
            </a:lvl2pPr>
            <a:lvl3pPr lvl="2">
              <a:spcBef>
                <a:spcPts val="0"/>
              </a:spcBef>
              <a:spcAft>
                <a:spcPts val="0"/>
              </a:spcAft>
              <a:buClr>
                <a:schemeClr val="dk1"/>
              </a:buClr>
              <a:buSzPts val="6200"/>
              <a:buNone/>
              <a:defRPr/>
            </a:lvl3pPr>
            <a:lvl4pPr lvl="3">
              <a:spcBef>
                <a:spcPts val="0"/>
              </a:spcBef>
              <a:spcAft>
                <a:spcPts val="0"/>
              </a:spcAft>
              <a:buClr>
                <a:schemeClr val="dk1"/>
              </a:buClr>
              <a:buSzPts val="6200"/>
              <a:buNone/>
              <a:defRPr/>
            </a:lvl4pPr>
            <a:lvl5pPr lvl="4">
              <a:spcBef>
                <a:spcPts val="0"/>
              </a:spcBef>
              <a:spcAft>
                <a:spcPts val="0"/>
              </a:spcAft>
              <a:buClr>
                <a:schemeClr val="dk1"/>
              </a:buClr>
              <a:buSzPts val="6200"/>
              <a:buNone/>
              <a:defRPr/>
            </a:lvl5pPr>
            <a:lvl6pPr lvl="5">
              <a:spcBef>
                <a:spcPts val="0"/>
              </a:spcBef>
              <a:spcAft>
                <a:spcPts val="0"/>
              </a:spcAft>
              <a:buClr>
                <a:schemeClr val="dk1"/>
              </a:buClr>
              <a:buSzPts val="6200"/>
              <a:buNone/>
              <a:defRPr/>
            </a:lvl6pPr>
            <a:lvl7pPr lvl="6">
              <a:spcBef>
                <a:spcPts val="0"/>
              </a:spcBef>
              <a:spcAft>
                <a:spcPts val="0"/>
              </a:spcAft>
              <a:buClr>
                <a:schemeClr val="dk1"/>
              </a:buClr>
              <a:buSzPts val="6200"/>
              <a:buNone/>
              <a:defRPr/>
            </a:lvl7pPr>
            <a:lvl8pPr lvl="7">
              <a:spcBef>
                <a:spcPts val="0"/>
              </a:spcBef>
              <a:spcAft>
                <a:spcPts val="0"/>
              </a:spcAft>
              <a:buClr>
                <a:schemeClr val="dk1"/>
              </a:buClr>
              <a:buSzPts val="6200"/>
              <a:buNone/>
              <a:defRPr/>
            </a:lvl8pPr>
            <a:lvl9pPr lvl="8">
              <a:spcBef>
                <a:spcPts val="0"/>
              </a:spcBef>
              <a:spcAft>
                <a:spcPts val="0"/>
              </a:spcAft>
              <a:buClr>
                <a:schemeClr val="dk1"/>
              </a:buClr>
              <a:buSzPts val="6200"/>
              <a:buNone/>
              <a:defRPr/>
            </a:lvl9pPr>
          </a:lstStyle>
          <a:p/>
        </p:txBody>
      </p:sp>
      <p:sp>
        <p:nvSpPr>
          <p:cNvPr id="499" name="Google Shape;499;p44"/>
          <p:cNvSpPr txBox="1"/>
          <p:nvPr>
            <p:ph idx="2" type="title"/>
          </p:nvPr>
        </p:nvSpPr>
        <p:spPr>
          <a:xfrm>
            <a:off x="9685762" y="8973901"/>
            <a:ext cx="8849100" cy="1244400"/>
          </a:xfrm>
          <a:prstGeom prst="rect">
            <a:avLst/>
          </a:prstGeom>
        </p:spPr>
        <p:txBody>
          <a:bodyPr anchorCtr="0" anchor="t" bIns="190075" lIns="190075" spcFirstLastPara="1" rIns="190075" wrap="square" tIns="190075">
            <a:normAutofit/>
          </a:bodyPr>
          <a:lstStyle>
            <a:lvl1pPr lvl="0">
              <a:spcBef>
                <a:spcPts val="0"/>
              </a:spcBef>
              <a:spcAft>
                <a:spcPts val="0"/>
              </a:spcAft>
              <a:buClr>
                <a:schemeClr val="dk1"/>
              </a:buClr>
              <a:buSzPts val="6200"/>
              <a:buFont typeface="Merriweather Light"/>
              <a:buNone/>
              <a:defRPr/>
            </a:lvl1pPr>
            <a:lvl2pPr lvl="1">
              <a:spcBef>
                <a:spcPts val="0"/>
              </a:spcBef>
              <a:spcAft>
                <a:spcPts val="0"/>
              </a:spcAft>
              <a:buClr>
                <a:schemeClr val="dk1"/>
              </a:buClr>
              <a:buSzPts val="6200"/>
              <a:buFont typeface="Merriweather Light"/>
              <a:buNone/>
              <a:defRPr/>
            </a:lvl2pPr>
            <a:lvl3pPr lvl="2">
              <a:spcBef>
                <a:spcPts val="0"/>
              </a:spcBef>
              <a:spcAft>
                <a:spcPts val="0"/>
              </a:spcAft>
              <a:buClr>
                <a:schemeClr val="dk1"/>
              </a:buClr>
              <a:buSzPts val="6200"/>
              <a:buFont typeface="Merriweather Light"/>
              <a:buNone/>
              <a:defRPr/>
            </a:lvl3pPr>
            <a:lvl4pPr lvl="3">
              <a:spcBef>
                <a:spcPts val="0"/>
              </a:spcBef>
              <a:spcAft>
                <a:spcPts val="0"/>
              </a:spcAft>
              <a:buClr>
                <a:schemeClr val="dk1"/>
              </a:buClr>
              <a:buSzPts val="6200"/>
              <a:buFont typeface="Merriweather Light"/>
              <a:buNone/>
              <a:defRPr/>
            </a:lvl4pPr>
            <a:lvl5pPr lvl="4">
              <a:spcBef>
                <a:spcPts val="0"/>
              </a:spcBef>
              <a:spcAft>
                <a:spcPts val="0"/>
              </a:spcAft>
              <a:buClr>
                <a:schemeClr val="dk1"/>
              </a:buClr>
              <a:buSzPts val="6200"/>
              <a:buFont typeface="Merriweather Light"/>
              <a:buNone/>
              <a:defRPr/>
            </a:lvl5pPr>
            <a:lvl6pPr lvl="5">
              <a:spcBef>
                <a:spcPts val="0"/>
              </a:spcBef>
              <a:spcAft>
                <a:spcPts val="0"/>
              </a:spcAft>
              <a:buClr>
                <a:schemeClr val="dk1"/>
              </a:buClr>
              <a:buSzPts val="6200"/>
              <a:buFont typeface="Merriweather Light"/>
              <a:buNone/>
              <a:defRPr/>
            </a:lvl6pPr>
            <a:lvl7pPr lvl="6">
              <a:spcBef>
                <a:spcPts val="0"/>
              </a:spcBef>
              <a:spcAft>
                <a:spcPts val="0"/>
              </a:spcAft>
              <a:buClr>
                <a:schemeClr val="dk1"/>
              </a:buClr>
              <a:buSzPts val="6200"/>
              <a:buFont typeface="Merriweather Light"/>
              <a:buNone/>
              <a:defRPr/>
            </a:lvl7pPr>
            <a:lvl8pPr lvl="7">
              <a:spcBef>
                <a:spcPts val="0"/>
              </a:spcBef>
              <a:spcAft>
                <a:spcPts val="0"/>
              </a:spcAft>
              <a:buClr>
                <a:schemeClr val="dk1"/>
              </a:buClr>
              <a:buSzPts val="6200"/>
              <a:buFont typeface="Merriweather Light"/>
              <a:buNone/>
              <a:defRPr/>
            </a:lvl8pPr>
            <a:lvl9pPr lvl="8">
              <a:spcBef>
                <a:spcPts val="0"/>
              </a:spcBef>
              <a:spcAft>
                <a:spcPts val="0"/>
              </a:spcAft>
              <a:buClr>
                <a:schemeClr val="dk1"/>
              </a:buClr>
              <a:buSzPts val="6200"/>
              <a:buFont typeface="Merriweather Light"/>
              <a:buNone/>
              <a:defRPr/>
            </a:lvl9pPr>
          </a:lstStyle>
          <a:p/>
        </p:txBody>
      </p:sp>
      <p:sp>
        <p:nvSpPr>
          <p:cNvPr id="500" name="Google Shape;500;p44"/>
          <p:cNvSpPr txBox="1"/>
          <p:nvPr>
            <p:ph idx="1" type="body"/>
          </p:nvPr>
        </p:nvSpPr>
        <p:spPr>
          <a:xfrm>
            <a:off x="475257" y="8689440"/>
            <a:ext cx="6548700" cy="1533000"/>
          </a:xfrm>
          <a:prstGeom prst="rect">
            <a:avLst/>
          </a:prstGeom>
        </p:spPr>
        <p:txBody>
          <a:bodyPr anchorCtr="0" anchor="b" bIns="190075" lIns="190075" spcFirstLastPara="1" rIns="190075" wrap="square" tIns="190075">
            <a:noAutofit/>
          </a:bodyPr>
          <a:lstStyle>
            <a:lvl1pPr indent="-349250" lvl="0" marL="457200">
              <a:spcBef>
                <a:spcPts val="0"/>
              </a:spcBef>
              <a:spcAft>
                <a:spcPts val="0"/>
              </a:spcAft>
              <a:buClr>
                <a:schemeClr val="dk2"/>
              </a:buClr>
              <a:buSzPts val="1900"/>
              <a:buFont typeface="Lexend Light"/>
              <a:buChar char="●"/>
              <a:defRPr>
                <a:solidFill>
                  <a:schemeClr val="dk2"/>
                </a:solidFill>
              </a:defRPr>
            </a:lvl1pPr>
            <a:lvl2pPr indent="-349250" lvl="1" marL="914400">
              <a:spcBef>
                <a:spcPts val="0"/>
              </a:spcBef>
              <a:spcAft>
                <a:spcPts val="0"/>
              </a:spcAft>
              <a:buClr>
                <a:schemeClr val="dk2"/>
              </a:buClr>
              <a:buSzPts val="1900"/>
              <a:buFont typeface="Lexend Light"/>
              <a:buChar char="○"/>
              <a:defRPr>
                <a:solidFill>
                  <a:schemeClr val="dk2"/>
                </a:solidFill>
              </a:defRPr>
            </a:lvl2pPr>
            <a:lvl3pPr indent="-349250" lvl="2" marL="1371600">
              <a:spcBef>
                <a:spcPts val="0"/>
              </a:spcBef>
              <a:spcAft>
                <a:spcPts val="0"/>
              </a:spcAft>
              <a:buClr>
                <a:schemeClr val="dk2"/>
              </a:buClr>
              <a:buSzPts val="1900"/>
              <a:buFont typeface="Lexend Light"/>
              <a:buChar char="■"/>
              <a:defRPr>
                <a:solidFill>
                  <a:schemeClr val="dk2"/>
                </a:solidFill>
              </a:defRPr>
            </a:lvl3pPr>
            <a:lvl4pPr indent="-349250" lvl="3" marL="1828800">
              <a:spcBef>
                <a:spcPts val="0"/>
              </a:spcBef>
              <a:spcAft>
                <a:spcPts val="0"/>
              </a:spcAft>
              <a:buClr>
                <a:schemeClr val="dk2"/>
              </a:buClr>
              <a:buSzPts val="1900"/>
              <a:buFont typeface="Lexend Light"/>
              <a:buChar char="●"/>
              <a:defRPr>
                <a:solidFill>
                  <a:schemeClr val="dk2"/>
                </a:solidFill>
              </a:defRPr>
            </a:lvl4pPr>
            <a:lvl5pPr indent="-349250" lvl="4" marL="2286000">
              <a:spcBef>
                <a:spcPts val="0"/>
              </a:spcBef>
              <a:spcAft>
                <a:spcPts val="0"/>
              </a:spcAft>
              <a:buClr>
                <a:schemeClr val="dk2"/>
              </a:buClr>
              <a:buSzPts val="1900"/>
              <a:buFont typeface="Lexend Light"/>
              <a:buChar char="○"/>
              <a:defRPr>
                <a:solidFill>
                  <a:schemeClr val="dk2"/>
                </a:solidFill>
              </a:defRPr>
            </a:lvl5pPr>
            <a:lvl6pPr indent="-349250" lvl="5" marL="2743200">
              <a:spcBef>
                <a:spcPts val="0"/>
              </a:spcBef>
              <a:spcAft>
                <a:spcPts val="0"/>
              </a:spcAft>
              <a:buClr>
                <a:schemeClr val="dk2"/>
              </a:buClr>
              <a:buSzPts val="1900"/>
              <a:buFont typeface="Lexend Light"/>
              <a:buChar char="■"/>
              <a:defRPr>
                <a:solidFill>
                  <a:schemeClr val="dk2"/>
                </a:solidFill>
              </a:defRPr>
            </a:lvl6pPr>
            <a:lvl7pPr indent="-349250" lvl="6" marL="3200400">
              <a:spcBef>
                <a:spcPts val="0"/>
              </a:spcBef>
              <a:spcAft>
                <a:spcPts val="0"/>
              </a:spcAft>
              <a:buClr>
                <a:schemeClr val="dk2"/>
              </a:buClr>
              <a:buSzPts val="1900"/>
              <a:buFont typeface="Lexend Light"/>
              <a:buChar char="●"/>
              <a:defRPr>
                <a:solidFill>
                  <a:schemeClr val="dk2"/>
                </a:solidFill>
              </a:defRPr>
            </a:lvl7pPr>
            <a:lvl8pPr indent="-349250" lvl="7" marL="3657600">
              <a:spcBef>
                <a:spcPts val="0"/>
              </a:spcBef>
              <a:spcAft>
                <a:spcPts val="0"/>
              </a:spcAft>
              <a:buClr>
                <a:schemeClr val="dk2"/>
              </a:buClr>
              <a:buSzPts val="1900"/>
              <a:buFont typeface="Lexend Light"/>
              <a:buChar char="○"/>
              <a:defRPr>
                <a:solidFill>
                  <a:schemeClr val="dk2"/>
                </a:solidFill>
              </a:defRPr>
            </a:lvl8pPr>
            <a:lvl9pPr indent="-349250" lvl="8" marL="4114800">
              <a:spcBef>
                <a:spcPts val="0"/>
              </a:spcBef>
              <a:spcAft>
                <a:spcPts val="0"/>
              </a:spcAft>
              <a:buClr>
                <a:schemeClr val="dk2"/>
              </a:buClr>
              <a:buSzPts val="1900"/>
              <a:buFont typeface="Lexend Light"/>
              <a:buChar char="■"/>
              <a:defRPr>
                <a:solidFill>
                  <a:schemeClr val="dk2"/>
                </a:solidFill>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ll Image">
  <p:cSld name="BIG_NUMBER">
    <p:spTree>
      <p:nvGrpSpPr>
        <p:cNvPr id="501" name="Shape 501"/>
        <p:cNvGrpSpPr/>
        <p:nvPr/>
      </p:nvGrpSpPr>
      <p:grpSpPr>
        <a:xfrm>
          <a:off x="0" y="0"/>
          <a:ext cx="0" cy="0"/>
          <a:chOff x="0" y="0"/>
          <a:chExt cx="0" cy="0"/>
        </a:xfrm>
      </p:grpSpPr>
      <p:cxnSp>
        <p:nvCxnSpPr>
          <p:cNvPr id="502" name="Google Shape;502;p45"/>
          <p:cNvCxnSpPr/>
          <p:nvPr/>
        </p:nvCxnSpPr>
        <p:spPr>
          <a:xfrm>
            <a:off x="17850756" y="2"/>
            <a:ext cx="0" cy="10694700"/>
          </a:xfrm>
          <a:prstGeom prst="straightConnector1">
            <a:avLst/>
          </a:prstGeom>
          <a:noFill/>
          <a:ln cap="flat" cmpd="sng" w="9525">
            <a:solidFill>
              <a:schemeClr val="accent1"/>
            </a:solidFill>
            <a:prstDash val="solid"/>
            <a:round/>
            <a:headEnd len="med" w="med" type="none"/>
            <a:tailEnd len="med" w="med" type="none"/>
          </a:ln>
        </p:spPr>
      </p:cxnSp>
      <p:sp>
        <p:nvSpPr>
          <p:cNvPr id="503" name="Google Shape;503;p45"/>
          <p:cNvSpPr txBox="1"/>
          <p:nvPr>
            <p:ph type="title"/>
          </p:nvPr>
        </p:nvSpPr>
        <p:spPr>
          <a:xfrm rot="-5400000">
            <a:off x="17381412" y="922159"/>
            <a:ext cx="2121300" cy="1165800"/>
          </a:xfrm>
          <a:prstGeom prst="rect">
            <a:avLst/>
          </a:prstGeom>
        </p:spPr>
        <p:txBody>
          <a:bodyPr anchorCtr="0" anchor="ctr" bIns="190075" lIns="190075" spcFirstLastPara="1" rIns="190075" wrap="square" tIns="190075">
            <a:noAutofit/>
          </a:bodyPr>
          <a:lstStyle>
            <a:lvl1pPr lvl="0" algn="r">
              <a:spcBef>
                <a:spcPts val="0"/>
              </a:spcBef>
              <a:spcAft>
                <a:spcPts val="0"/>
              </a:spcAft>
              <a:buClr>
                <a:schemeClr val="accent2"/>
              </a:buClr>
              <a:buSzPts val="1500"/>
              <a:buFont typeface="Lexend Light"/>
              <a:buNone/>
              <a:defRPr sz="1500">
                <a:solidFill>
                  <a:schemeClr val="accent2"/>
                </a:solidFill>
                <a:latin typeface="Lexend Light"/>
                <a:ea typeface="Lexend Light"/>
                <a:cs typeface="Lexend Light"/>
                <a:sym typeface="Lexend Light"/>
              </a:defRPr>
            </a:lvl1pPr>
            <a:lvl2pPr lvl="1">
              <a:spcBef>
                <a:spcPts val="0"/>
              </a:spcBef>
              <a:spcAft>
                <a:spcPts val="0"/>
              </a:spcAft>
              <a:buClr>
                <a:schemeClr val="accent2"/>
              </a:buClr>
              <a:buSzPts val="6200"/>
              <a:buNone/>
              <a:defRPr>
                <a:solidFill>
                  <a:schemeClr val="accent2"/>
                </a:solidFill>
              </a:defRPr>
            </a:lvl2pPr>
            <a:lvl3pPr lvl="2">
              <a:spcBef>
                <a:spcPts val="0"/>
              </a:spcBef>
              <a:spcAft>
                <a:spcPts val="0"/>
              </a:spcAft>
              <a:buClr>
                <a:schemeClr val="accent2"/>
              </a:buClr>
              <a:buSzPts val="6200"/>
              <a:buNone/>
              <a:defRPr>
                <a:solidFill>
                  <a:schemeClr val="accent2"/>
                </a:solidFill>
              </a:defRPr>
            </a:lvl3pPr>
            <a:lvl4pPr lvl="3">
              <a:spcBef>
                <a:spcPts val="0"/>
              </a:spcBef>
              <a:spcAft>
                <a:spcPts val="0"/>
              </a:spcAft>
              <a:buClr>
                <a:schemeClr val="accent2"/>
              </a:buClr>
              <a:buSzPts val="6200"/>
              <a:buNone/>
              <a:defRPr>
                <a:solidFill>
                  <a:schemeClr val="accent2"/>
                </a:solidFill>
              </a:defRPr>
            </a:lvl4pPr>
            <a:lvl5pPr lvl="4">
              <a:spcBef>
                <a:spcPts val="0"/>
              </a:spcBef>
              <a:spcAft>
                <a:spcPts val="0"/>
              </a:spcAft>
              <a:buClr>
                <a:schemeClr val="accent2"/>
              </a:buClr>
              <a:buSzPts val="6200"/>
              <a:buNone/>
              <a:defRPr>
                <a:solidFill>
                  <a:schemeClr val="accent2"/>
                </a:solidFill>
              </a:defRPr>
            </a:lvl5pPr>
            <a:lvl6pPr lvl="5">
              <a:spcBef>
                <a:spcPts val="0"/>
              </a:spcBef>
              <a:spcAft>
                <a:spcPts val="0"/>
              </a:spcAft>
              <a:buClr>
                <a:schemeClr val="accent2"/>
              </a:buClr>
              <a:buSzPts val="6200"/>
              <a:buNone/>
              <a:defRPr>
                <a:solidFill>
                  <a:schemeClr val="accent2"/>
                </a:solidFill>
              </a:defRPr>
            </a:lvl6pPr>
            <a:lvl7pPr lvl="6">
              <a:spcBef>
                <a:spcPts val="0"/>
              </a:spcBef>
              <a:spcAft>
                <a:spcPts val="0"/>
              </a:spcAft>
              <a:buClr>
                <a:schemeClr val="accent2"/>
              </a:buClr>
              <a:buSzPts val="6200"/>
              <a:buNone/>
              <a:defRPr>
                <a:solidFill>
                  <a:schemeClr val="accent2"/>
                </a:solidFill>
              </a:defRPr>
            </a:lvl7pPr>
            <a:lvl8pPr lvl="7">
              <a:spcBef>
                <a:spcPts val="0"/>
              </a:spcBef>
              <a:spcAft>
                <a:spcPts val="0"/>
              </a:spcAft>
              <a:buClr>
                <a:schemeClr val="accent2"/>
              </a:buClr>
              <a:buSzPts val="6200"/>
              <a:buNone/>
              <a:defRPr>
                <a:solidFill>
                  <a:schemeClr val="accent2"/>
                </a:solidFill>
              </a:defRPr>
            </a:lvl8pPr>
            <a:lvl9pPr lvl="8">
              <a:spcBef>
                <a:spcPts val="0"/>
              </a:spcBef>
              <a:spcAft>
                <a:spcPts val="0"/>
              </a:spcAft>
              <a:buClr>
                <a:schemeClr val="accent2"/>
              </a:buClr>
              <a:buSzPts val="6200"/>
              <a:buNone/>
              <a:defRPr>
                <a:solidFill>
                  <a:schemeClr val="accent2"/>
                </a:solidFill>
              </a:defRPr>
            </a:lvl9pPr>
          </a:lstStyle>
          <a:p/>
        </p:txBody>
      </p:sp>
      <p:sp>
        <p:nvSpPr>
          <p:cNvPr id="504" name="Google Shape;504;p45"/>
          <p:cNvSpPr txBox="1"/>
          <p:nvPr>
            <p:ph idx="2" type="title"/>
          </p:nvPr>
        </p:nvSpPr>
        <p:spPr>
          <a:xfrm rot="-5400000">
            <a:off x="15420912" y="4763871"/>
            <a:ext cx="6042300" cy="1165800"/>
          </a:xfrm>
          <a:prstGeom prst="rect">
            <a:avLst/>
          </a:prstGeom>
        </p:spPr>
        <p:txBody>
          <a:bodyPr anchorCtr="0" anchor="ctr" bIns="190075" lIns="190075" spcFirstLastPara="1" rIns="190075" wrap="square" tIns="190075">
            <a:noAutofit/>
          </a:bodyPr>
          <a:lstStyle>
            <a:lvl1pPr lvl="0" algn="ctr">
              <a:spcBef>
                <a:spcPts val="0"/>
              </a:spcBef>
              <a:spcAft>
                <a:spcPts val="0"/>
              </a:spcAft>
              <a:buClr>
                <a:schemeClr val="accent2"/>
              </a:buClr>
              <a:buSzPts val="3100"/>
              <a:buFont typeface="Merriweather Light"/>
              <a:buNone/>
              <a:defRPr sz="3100">
                <a:solidFill>
                  <a:schemeClr val="accent2"/>
                </a:solidFill>
              </a:defRPr>
            </a:lvl1pPr>
            <a:lvl2pPr lvl="1" algn="ctr">
              <a:spcBef>
                <a:spcPts val="0"/>
              </a:spcBef>
              <a:spcAft>
                <a:spcPts val="0"/>
              </a:spcAft>
              <a:buClr>
                <a:schemeClr val="accent2"/>
              </a:buClr>
              <a:buSzPts val="6200"/>
              <a:buNone/>
              <a:defRPr>
                <a:solidFill>
                  <a:schemeClr val="accent2"/>
                </a:solidFill>
              </a:defRPr>
            </a:lvl2pPr>
            <a:lvl3pPr lvl="2" algn="ctr">
              <a:spcBef>
                <a:spcPts val="0"/>
              </a:spcBef>
              <a:spcAft>
                <a:spcPts val="0"/>
              </a:spcAft>
              <a:buClr>
                <a:schemeClr val="accent2"/>
              </a:buClr>
              <a:buSzPts val="6200"/>
              <a:buNone/>
              <a:defRPr>
                <a:solidFill>
                  <a:schemeClr val="accent2"/>
                </a:solidFill>
              </a:defRPr>
            </a:lvl3pPr>
            <a:lvl4pPr lvl="3" algn="ctr">
              <a:spcBef>
                <a:spcPts val="0"/>
              </a:spcBef>
              <a:spcAft>
                <a:spcPts val="0"/>
              </a:spcAft>
              <a:buClr>
                <a:schemeClr val="accent2"/>
              </a:buClr>
              <a:buSzPts val="6200"/>
              <a:buNone/>
              <a:defRPr>
                <a:solidFill>
                  <a:schemeClr val="accent2"/>
                </a:solidFill>
              </a:defRPr>
            </a:lvl4pPr>
            <a:lvl5pPr lvl="4" algn="ctr">
              <a:spcBef>
                <a:spcPts val="0"/>
              </a:spcBef>
              <a:spcAft>
                <a:spcPts val="0"/>
              </a:spcAft>
              <a:buClr>
                <a:schemeClr val="accent2"/>
              </a:buClr>
              <a:buSzPts val="6200"/>
              <a:buNone/>
              <a:defRPr>
                <a:solidFill>
                  <a:schemeClr val="accent2"/>
                </a:solidFill>
              </a:defRPr>
            </a:lvl5pPr>
            <a:lvl6pPr lvl="5" algn="ctr">
              <a:spcBef>
                <a:spcPts val="0"/>
              </a:spcBef>
              <a:spcAft>
                <a:spcPts val="0"/>
              </a:spcAft>
              <a:buClr>
                <a:schemeClr val="accent2"/>
              </a:buClr>
              <a:buSzPts val="6200"/>
              <a:buNone/>
              <a:defRPr>
                <a:solidFill>
                  <a:schemeClr val="accent2"/>
                </a:solidFill>
              </a:defRPr>
            </a:lvl6pPr>
            <a:lvl7pPr lvl="6" algn="ctr">
              <a:spcBef>
                <a:spcPts val="0"/>
              </a:spcBef>
              <a:spcAft>
                <a:spcPts val="0"/>
              </a:spcAft>
              <a:buClr>
                <a:schemeClr val="accent2"/>
              </a:buClr>
              <a:buSzPts val="6200"/>
              <a:buNone/>
              <a:defRPr>
                <a:solidFill>
                  <a:schemeClr val="accent2"/>
                </a:solidFill>
              </a:defRPr>
            </a:lvl7pPr>
            <a:lvl8pPr lvl="7" algn="ctr">
              <a:spcBef>
                <a:spcPts val="0"/>
              </a:spcBef>
              <a:spcAft>
                <a:spcPts val="0"/>
              </a:spcAft>
              <a:buClr>
                <a:schemeClr val="accent2"/>
              </a:buClr>
              <a:buSzPts val="6200"/>
              <a:buNone/>
              <a:defRPr>
                <a:solidFill>
                  <a:schemeClr val="accent2"/>
                </a:solidFill>
              </a:defRPr>
            </a:lvl8pPr>
            <a:lvl9pPr lvl="8" algn="ctr">
              <a:spcBef>
                <a:spcPts val="0"/>
              </a:spcBef>
              <a:spcAft>
                <a:spcPts val="0"/>
              </a:spcAft>
              <a:buClr>
                <a:schemeClr val="accent2"/>
              </a:buClr>
              <a:buSzPts val="6200"/>
              <a:buNone/>
              <a:defRPr>
                <a:solidFill>
                  <a:schemeClr val="accent2"/>
                </a:solidFill>
              </a:defRPr>
            </a:lvl9pPr>
          </a:lstStyle>
          <a:p/>
        </p:txBody>
      </p:sp>
      <p:sp>
        <p:nvSpPr>
          <p:cNvPr id="505" name="Google Shape;505;p45"/>
          <p:cNvSpPr txBox="1"/>
          <p:nvPr>
            <p:ph idx="3" type="title"/>
          </p:nvPr>
        </p:nvSpPr>
        <p:spPr>
          <a:xfrm>
            <a:off x="17844609" y="9001396"/>
            <a:ext cx="1179900" cy="1390200"/>
          </a:xfrm>
          <a:prstGeom prst="rect">
            <a:avLst/>
          </a:prstGeom>
        </p:spPr>
        <p:txBody>
          <a:bodyPr anchorCtr="0" anchor="b" bIns="190075" lIns="190075" spcFirstLastPara="1" rIns="190075" wrap="square" tIns="190075">
            <a:noAutofit/>
          </a:bodyPr>
          <a:lstStyle>
            <a:lvl1pPr lvl="0" algn="ctr">
              <a:spcBef>
                <a:spcPts val="0"/>
              </a:spcBef>
              <a:spcAft>
                <a:spcPts val="0"/>
              </a:spcAft>
              <a:buClr>
                <a:schemeClr val="accent2"/>
              </a:buClr>
              <a:buSzPts val="1500"/>
              <a:buFont typeface="Lexend Light"/>
              <a:buNone/>
              <a:defRPr sz="1500">
                <a:solidFill>
                  <a:schemeClr val="accent2"/>
                </a:solidFill>
                <a:latin typeface="Lexend Light"/>
                <a:ea typeface="Lexend Light"/>
                <a:cs typeface="Lexend Light"/>
                <a:sym typeface="Lexend Light"/>
              </a:defRPr>
            </a:lvl1pPr>
            <a:lvl2pPr lvl="1" algn="r">
              <a:spcBef>
                <a:spcPts val="0"/>
              </a:spcBef>
              <a:spcAft>
                <a:spcPts val="0"/>
              </a:spcAft>
              <a:buClr>
                <a:schemeClr val="accent2"/>
              </a:buClr>
              <a:buSzPts val="6200"/>
              <a:buNone/>
              <a:defRPr>
                <a:solidFill>
                  <a:schemeClr val="accent2"/>
                </a:solidFill>
              </a:defRPr>
            </a:lvl2pPr>
            <a:lvl3pPr lvl="2" algn="r">
              <a:spcBef>
                <a:spcPts val="0"/>
              </a:spcBef>
              <a:spcAft>
                <a:spcPts val="0"/>
              </a:spcAft>
              <a:buClr>
                <a:schemeClr val="accent2"/>
              </a:buClr>
              <a:buSzPts val="6200"/>
              <a:buNone/>
              <a:defRPr>
                <a:solidFill>
                  <a:schemeClr val="accent2"/>
                </a:solidFill>
              </a:defRPr>
            </a:lvl3pPr>
            <a:lvl4pPr lvl="3" algn="r">
              <a:spcBef>
                <a:spcPts val="0"/>
              </a:spcBef>
              <a:spcAft>
                <a:spcPts val="0"/>
              </a:spcAft>
              <a:buClr>
                <a:schemeClr val="accent2"/>
              </a:buClr>
              <a:buSzPts val="6200"/>
              <a:buNone/>
              <a:defRPr>
                <a:solidFill>
                  <a:schemeClr val="accent2"/>
                </a:solidFill>
              </a:defRPr>
            </a:lvl4pPr>
            <a:lvl5pPr lvl="4" algn="r">
              <a:spcBef>
                <a:spcPts val="0"/>
              </a:spcBef>
              <a:spcAft>
                <a:spcPts val="0"/>
              </a:spcAft>
              <a:buClr>
                <a:schemeClr val="accent2"/>
              </a:buClr>
              <a:buSzPts val="6200"/>
              <a:buNone/>
              <a:defRPr>
                <a:solidFill>
                  <a:schemeClr val="accent2"/>
                </a:solidFill>
              </a:defRPr>
            </a:lvl5pPr>
            <a:lvl6pPr lvl="5" algn="r">
              <a:spcBef>
                <a:spcPts val="0"/>
              </a:spcBef>
              <a:spcAft>
                <a:spcPts val="0"/>
              </a:spcAft>
              <a:buClr>
                <a:schemeClr val="accent2"/>
              </a:buClr>
              <a:buSzPts val="6200"/>
              <a:buNone/>
              <a:defRPr>
                <a:solidFill>
                  <a:schemeClr val="accent2"/>
                </a:solidFill>
              </a:defRPr>
            </a:lvl6pPr>
            <a:lvl7pPr lvl="6" algn="r">
              <a:spcBef>
                <a:spcPts val="0"/>
              </a:spcBef>
              <a:spcAft>
                <a:spcPts val="0"/>
              </a:spcAft>
              <a:buClr>
                <a:schemeClr val="accent2"/>
              </a:buClr>
              <a:buSzPts val="6200"/>
              <a:buNone/>
              <a:defRPr>
                <a:solidFill>
                  <a:schemeClr val="accent2"/>
                </a:solidFill>
              </a:defRPr>
            </a:lvl7pPr>
            <a:lvl8pPr lvl="7" algn="r">
              <a:spcBef>
                <a:spcPts val="0"/>
              </a:spcBef>
              <a:spcAft>
                <a:spcPts val="0"/>
              </a:spcAft>
              <a:buClr>
                <a:schemeClr val="accent2"/>
              </a:buClr>
              <a:buSzPts val="6200"/>
              <a:buNone/>
              <a:defRPr>
                <a:solidFill>
                  <a:schemeClr val="accent2"/>
                </a:solidFill>
              </a:defRPr>
            </a:lvl8pPr>
            <a:lvl9pPr lvl="8" algn="r">
              <a:spcBef>
                <a:spcPts val="0"/>
              </a:spcBef>
              <a:spcAft>
                <a:spcPts val="0"/>
              </a:spcAft>
              <a:buClr>
                <a:schemeClr val="accent2"/>
              </a:buClr>
              <a:buSzPts val="6200"/>
              <a:buNone/>
              <a:defRPr>
                <a:solidFill>
                  <a:schemeClr val="accent2"/>
                </a:solidFill>
              </a:defRPr>
            </a:lvl9pPr>
          </a:lstStyle>
          <a:p/>
        </p:txBody>
      </p:sp>
      <p:sp>
        <p:nvSpPr>
          <p:cNvPr id="506" name="Google Shape;506;p45"/>
          <p:cNvSpPr/>
          <p:nvPr>
            <p:ph idx="4" type="pic"/>
          </p:nvPr>
        </p:nvSpPr>
        <p:spPr>
          <a:xfrm>
            <a:off x="0" y="0"/>
            <a:ext cx="17842200" cy="10693500"/>
          </a:xfrm>
          <a:prstGeom prst="rect">
            <a:avLst/>
          </a:prstGeom>
          <a:noFill/>
          <a:ln>
            <a:noFill/>
          </a:ln>
        </p:spPr>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2">
  <p:cSld name="CUSTOM_8">
    <p:spTree>
      <p:nvGrpSpPr>
        <p:cNvPr id="507" name="Shape 507"/>
        <p:cNvGrpSpPr/>
        <p:nvPr/>
      </p:nvGrpSpPr>
      <p:grpSpPr>
        <a:xfrm>
          <a:off x="0" y="0"/>
          <a:ext cx="0" cy="0"/>
          <a:chOff x="0" y="0"/>
          <a:chExt cx="0" cy="0"/>
        </a:xfrm>
      </p:grpSpPr>
      <p:cxnSp>
        <p:nvCxnSpPr>
          <p:cNvPr id="508" name="Google Shape;508;p46"/>
          <p:cNvCxnSpPr/>
          <p:nvPr/>
        </p:nvCxnSpPr>
        <p:spPr>
          <a:xfrm>
            <a:off x="17850756" y="2"/>
            <a:ext cx="0" cy="10694700"/>
          </a:xfrm>
          <a:prstGeom prst="straightConnector1">
            <a:avLst/>
          </a:prstGeom>
          <a:noFill/>
          <a:ln cap="flat" cmpd="sng" w="9525">
            <a:solidFill>
              <a:schemeClr val="accent1"/>
            </a:solidFill>
            <a:prstDash val="solid"/>
            <a:round/>
            <a:headEnd len="med" w="med" type="none"/>
            <a:tailEnd len="med" w="med" type="none"/>
          </a:ln>
        </p:spPr>
      </p:cxnSp>
      <p:sp>
        <p:nvSpPr>
          <p:cNvPr id="509" name="Google Shape;509;p46"/>
          <p:cNvSpPr txBox="1"/>
          <p:nvPr>
            <p:ph type="title"/>
          </p:nvPr>
        </p:nvSpPr>
        <p:spPr>
          <a:xfrm rot="-5400000">
            <a:off x="17381412" y="922159"/>
            <a:ext cx="2121300" cy="1165800"/>
          </a:xfrm>
          <a:prstGeom prst="rect">
            <a:avLst/>
          </a:prstGeom>
        </p:spPr>
        <p:txBody>
          <a:bodyPr anchorCtr="0" anchor="ctr" bIns="190075" lIns="190075" spcFirstLastPara="1" rIns="190075" wrap="square" tIns="190075">
            <a:noAutofit/>
          </a:bodyPr>
          <a:lstStyle>
            <a:lvl1pPr lvl="0" algn="r">
              <a:spcBef>
                <a:spcPts val="0"/>
              </a:spcBef>
              <a:spcAft>
                <a:spcPts val="0"/>
              </a:spcAft>
              <a:buClr>
                <a:schemeClr val="accent2"/>
              </a:buClr>
              <a:buSzPts val="1500"/>
              <a:buFont typeface="Lexend Light"/>
              <a:buNone/>
              <a:defRPr sz="1500">
                <a:solidFill>
                  <a:schemeClr val="accent2"/>
                </a:solidFill>
                <a:latin typeface="Lexend Light"/>
                <a:ea typeface="Lexend Light"/>
                <a:cs typeface="Lexend Light"/>
                <a:sym typeface="Lexend Light"/>
              </a:defRPr>
            </a:lvl1pPr>
            <a:lvl2pPr lvl="1">
              <a:spcBef>
                <a:spcPts val="0"/>
              </a:spcBef>
              <a:spcAft>
                <a:spcPts val="0"/>
              </a:spcAft>
              <a:buClr>
                <a:schemeClr val="accent2"/>
              </a:buClr>
              <a:buSzPts val="6200"/>
              <a:buNone/>
              <a:defRPr>
                <a:solidFill>
                  <a:schemeClr val="accent2"/>
                </a:solidFill>
              </a:defRPr>
            </a:lvl2pPr>
            <a:lvl3pPr lvl="2">
              <a:spcBef>
                <a:spcPts val="0"/>
              </a:spcBef>
              <a:spcAft>
                <a:spcPts val="0"/>
              </a:spcAft>
              <a:buClr>
                <a:schemeClr val="accent2"/>
              </a:buClr>
              <a:buSzPts val="6200"/>
              <a:buNone/>
              <a:defRPr>
                <a:solidFill>
                  <a:schemeClr val="accent2"/>
                </a:solidFill>
              </a:defRPr>
            </a:lvl3pPr>
            <a:lvl4pPr lvl="3">
              <a:spcBef>
                <a:spcPts val="0"/>
              </a:spcBef>
              <a:spcAft>
                <a:spcPts val="0"/>
              </a:spcAft>
              <a:buClr>
                <a:schemeClr val="accent2"/>
              </a:buClr>
              <a:buSzPts val="6200"/>
              <a:buNone/>
              <a:defRPr>
                <a:solidFill>
                  <a:schemeClr val="accent2"/>
                </a:solidFill>
              </a:defRPr>
            </a:lvl4pPr>
            <a:lvl5pPr lvl="4">
              <a:spcBef>
                <a:spcPts val="0"/>
              </a:spcBef>
              <a:spcAft>
                <a:spcPts val="0"/>
              </a:spcAft>
              <a:buClr>
                <a:schemeClr val="accent2"/>
              </a:buClr>
              <a:buSzPts val="6200"/>
              <a:buNone/>
              <a:defRPr>
                <a:solidFill>
                  <a:schemeClr val="accent2"/>
                </a:solidFill>
              </a:defRPr>
            </a:lvl5pPr>
            <a:lvl6pPr lvl="5">
              <a:spcBef>
                <a:spcPts val="0"/>
              </a:spcBef>
              <a:spcAft>
                <a:spcPts val="0"/>
              </a:spcAft>
              <a:buClr>
                <a:schemeClr val="accent2"/>
              </a:buClr>
              <a:buSzPts val="6200"/>
              <a:buNone/>
              <a:defRPr>
                <a:solidFill>
                  <a:schemeClr val="accent2"/>
                </a:solidFill>
              </a:defRPr>
            </a:lvl6pPr>
            <a:lvl7pPr lvl="6">
              <a:spcBef>
                <a:spcPts val="0"/>
              </a:spcBef>
              <a:spcAft>
                <a:spcPts val="0"/>
              </a:spcAft>
              <a:buClr>
                <a:schemeClr val="accent2"/>
              </a:buClr>
              <a:buSzPts val="6200"/>
              <a:buNone/>
              <a:defRPr>
                <a:solidFill>
                  <a:schemeClr val="accent2"/>
                </a:solidFill>
              </a:defRPr>
            </a:lvl7pPr>
            <a:lvl8pPr lvl="7">
              <a:spcBef>
                <a:spcPts val="0"/>
              </a:spcBef>
              <a:spcAft>
                <a:spcPts val="0"/>
              </a:spcAft>
              <a:buClr>
                <a:schemeClr val="accent2"/>
              </a:buClr>
              <a:buSzPts val="6200"/>
              <a:buNone/>
              <a:defRPr>
                <a:solidFill>
                  <a:schemeClr val="accent2"/>
                </a:solidFill>
              </a:defRPr>
            </a:lvl8pPr>
            <a:lvl9pPr lvl="8">
              <a:spcBef>
                <a:spcPts val="0"/>
              </a:spcBef>
              <a:spcAft>
                <a:spcPts val="0"/>
              </a:spcAft>
              <a:buClr>
                <a:schemeClr val="accent2"/>
              </a:buClr>
              <a:buSzPts val="6200"/>
              <a:buNone/>
              <a:defRPr>
                <a:solidFill>
                  <a:schemeClr val="accent2"/>
                </a:solidFill>
              </a:defRPr>
            </a:lvl9pPr>
          </a:lstStyle>
          <a:p/>
        </p:txBody>
      </p:sp>
      <p:sp>
        <p:nvSpPr>
          <p:cNvPr id="510" name="Google Shape;510;p46"/>
          <p:cNvSpPr txBox="1"/>
          <p:nvPr>
            <p:ph idx="2" type="title"/>
          </p:nvPr>
        </p:nvSpPr>
        <p:spPr>
          <a:xfrm rot="-5400000">
            <a:off x="15420912" y="4763871"/>
            <a:ext cx="6042300" cy="1165800"/>
          </a:xfrm>
          <a:prstGeom prst="rect">
            <a:avLst/>
          </a:prstGeom>
        </p:spPr>
        <p:txBody>
          <a:bodyPr anchorCtr="0" anchor="ctr" bIns="190075" lIns="190075" spcFirstLastPara="1" rIns="190075" wrap="square" tIns="190075">
            <a:noAutofit/>
          </a:bodyPr>
          <a:lstStyle>
            <a:lvl1pPr lvl="0" algn="ctr">
              <a:spcBef>
                <a:spcPts val="0"/>
              </a:spcBef>
              <a:spcAft>
                <a:spcPts val="0"/>
              </a:spcAft>
              <a:buClr>
                <a:schemeClr val="accent2"/>
              </a:buClr>
              <a:buSzPts val="3100"/>
              <a:buFont typeface="Merriweather Light"/>
              <a:buNone/>
              <a:defRPr sz="3100">
                <a:solidFill>
                  <a:schemeClr val="accent2"/>
                </a:solidFill>
              </a:defRPr>
            </a:lvl1pPr>
            <a:lvl2pPr lvl="1" algn="ctr">
              <a:spcBef>
                <a:spcPts val="0"/>
              </a:spcBef>
              <a:spcAft>
                <a:spcPts val="0"/>
              </a:spcAft>
              <a:buClr>
                <a:schemeClr val="accent2"/>
              </a:buClr>
              <a:buSzPts val="6200"/>
              <a:buNone/>
              <a:defRPr>
                <a:solidFill>
                  <a:schemeClr val="accent2"/>
                </a:solidFill>
              </a:defRPr>
            </a:lvl2pPr>
            <a:lvl3pPr lvl="2" algn="ctr">
              <a:spcBef>
                <a:spcPts val="0"/>
              </a:spcBef>
              <a:spcAft>
                <a:spcPts val="0"/>
              </a:spcAft>
              <a:buClr>
                <a:schemeClr val="accent2"/>
              </a:buClr>
              <a:buSzPts val="6200"/>
              <a:buNone/>
              <a:defRPr>
                <a:solidFill>
                  <a:schemeClr val="accent2"/>
                </a:solidFill>
              </a:defRPr>
            </a:lvl3pPr>
            <a:lvl4pPr lvl="3" algn="ctr">
              <a:spcBef>
                <a:spcPts val="0"/>
              </a:spcBef>
              <a:spcAft>
                <a:spcPts val="0"/>
              </a:spcAft>
              <a:buClr>
                <a:schemeClr val="accent2"/>
              </a:buClr>
              <a:buSzPts val="6200"/>
              <a:buNone/>
              <a:defRPr>
                <a:solidFill>
                  <a:schemeClr val="accent2"/>
                </a:solidFill>
              </a:defRPr>
            </a:lvl4pPr>
            <a:lvl5pPr lvl="4" algn="ctr">
              <a:spcBef>
                <a:spcPts val="0"/>
              </a:spcBef>
              <a:spcAft>
                <a:spcPts val="0"/>
              </a:spcAft>
              <a:buClr>
                <a:schemeClr val="accent2"/>
              </a:buClr>
              <a:buSzPts val="6200"/>
              <a:buNone/>
              <a:defRPr>
                <a:solidFill>
                  <a:schemeClr val="accent2"/>
                </a:solidFill>
              </a:defRPr>
            </a:lvl5pPr>
            <a:lvl6pPr lvl="5" algn="ctr">
              <a:spcBef>
                <a:spcPts val="0"/>
              </a:spcBef>
              <a:spcAft>
                <a:spcPts val="0"/>
              </a:spcAft>
              <a:buClr>
                <a:schemeClr val="accent2"/>
              </a:buClr>
              <a:buSzPts val="6200"/>
              <a:buNone/>
              <a:defRPr>
                <a:solidFill>
                  <a:schemeClr val="accent2"/>
                </a:solidFill>
              </a:defRPr>
            </a:lvl6pPr>
            <a:lvl7pPr lvl="6" algn="ctr">
              <a:spcBef>
                <a:spcPts val="0"/>
              </a:spcBef>
              <a:spcAft>
                <a:spcPts val="0"/>
              </a:spcAft>
              <a:buClr>
                <a:schemeClr val="accent2"/>
              </a:buClr>
              <a:buSzPts val="6200"/>
              <a:buNone/>
              <a:defRPr>
                <a:solidFill>
                  <a:schemeClr val="accent2"/>
                </a:solidFill>
              </a:defRPr>
            </a:lvl7pPr>
            <a:lvl8pPr lvl="7" algn="ctr">
              <a:spcBef>
                <a:spcPts val="0"/>
              </a:spcBef>
              <a:spcAft>
                <a:spcPts val="0"/>
              </a:spcAft>
              <a:buClr>
                <a:schemeClr val="accent2"/>
              </a:buClr>
              <a:buSzPts val="6200"/>
              <a:buNone/>
              <a:defRPr>
                <a:solidFill>
                  <a:schemeClr val="accent2"/>
                </a:solidFill>
              </a:defRPr>
            </a:lvl8pPr>
            <a:lvl9pPr lvl="8" algn="ctr">
              <a:spcBef>
                <a:spcPts val="0"/>
              </a:spcBef>
              <a:spcAft>
                <a:spcPts val="0"/>
              </a:spcAft>
              <a:buClr>
                <a:schemeClr val="accent2"/>
              </a:buClr>
              <a:buSzPts val="6200"/>
              <a:buNone/>
              <a:defRPr>
                <a:solidFill>
                  <a:schemeClr val="accent2"/>
                </a:solidFill>
              </a:defRPr>
            </a:lvl9pPr>
          </a:lstStyle>
          <a:p/>
        </p:txBody>
      </p:sp>
      <p:sp>
        <p:nvSpPr>
          <p:cNvPr id="511" name="Google Shape;511;p46"/>
          <p:cNvSpPr txBox="1"/>
          <p:nvPr>
            <p:ph idx="3" type="title"/>
          </p:nvPr>
        </p:nvSpPr>
        <p:spPr>
          <a:xfrm>
            <a:off x="17844609" y="9001396"/>
            <a:ext cx="1179900" cy="1390200"/>
          </a:xfrm>
          <a:prstGeom prst="rect">
            <a:avLst/>
          </a:prstGeom>
        </p:spPr>
        <p:txBody>
          <a:bodyPr anchorCtr="0" anchor="b" bIns="190075" lIns="190075" spcFirstLastPara="1" rIns="190075" wrap="square" tIns="190075">
            <a:noAutofit/>
          </a:bodyPr>
          <a:lstStyle>
            <a:lvl1pPr lvl="0" algn="ctr">
              <a:spcBef>
                <a:spcPts val="0"/>
              </a:spcBef>
              <a:spcAft>
                <a:spcPts val="0"/>
              </a:spcAft>
              <a:buClr>
                <a:schemeClr val="accent2"/>
              </a:buClr>
              <a:buSzPts val="1500"/>
              <a:buFont typeface="Lexend Light"/>
              <a:buNone/>
              <a:defRPr sz="1500">
                <a:solidFill>
                  <a:schemeClr val="accent2"/>
                </a:solidFill>
                <a:latin typeface="Lexend Light"/>
                <a:ea typeface="Lexend Light"/>
                <a:cs typeface="Lexend Light"/>
                <a:sym typeface="Lexend Light"/>
              </a:defRPr>
            </a:lvl1pPr>
            <a:lvl2pPr lvl="1" algn="r">
              <a:spcBef>
                <a:spcPts val="0"/>
              </a:spcBef>
              <a:spcAft>
                <a:spcPts val="0"/>
              </a:spcAft>
              <a:buClr>
                <a:schemeClr val="accent2"/>
              </a:buClr>
              <a:buSzPts val="6200"/>
              <a:buNone/>
              <a:defRPr>
                <a:solidFill>
                  <a:schemeClr val="accent2"/>
                </a:solidFill>
              </a:defRPr>
            </a:lvl2pPr>
            <a:lvl3pPr lvl="2" algn="r">
              <a:spcBef>
                <a:spcPts val="0"/>
              </a:spcBef>
              <a:spcAft>
                <a:spcPts val="0"/>
              </a:spcAft>
              <a:buClr>
                <a:schemeClr val="accent2"/>
              </a:buClr>
              <a:buSzPts val="6200"/>
              <a:buNone/>
              <a:defRPr>
                <a:solidFill>
                  <a:schemeClr val="accent2"/>
                </a:solidFill>
              </a:defRPr>
            </a:lvl3pPr>
            <a:lvl4pPr lvl="3" algn="r">
              <a:spcBef>
                <a:spcPts val="0"/>
              </a:spcBef>
              <a:spcAft>
                <a:spcPts val="0"/>
              </a:spcAft>
              <a:buClr>
                <a:schemeClr val="accent2"/>
              </a:buClr>
              <a:buSzPts val="6200"/>
              <a:buNone/>
              <a:defRPr>
                <a:solidFill>
                  <a:schemeClr val="accent2"/>
                </a:solidFill>
              </a:defRPr>
            </a:lvl4pPr>
            <a:lvl5pPr lvl="4" algn="r">
              <a:spcBef>
                <a:spcPts val="0"/>
              </a:spcBef>
              <a:spcAft>
                <a:spcPts val="0"/>
              </a:spcAft>
              <a:buClr>
                <a:schemeClr val="accent2"/>
              </a:buClr>
              <a:buSzPts val="6200"/>
              <a:buNone/>
              <a:defRPr>
                <a:solidFill>
                  <a:schemeClr val="accent2"/>
                </a:solidFill>
              </a:defRPr>
            </a:lvl5pPr>
            <a:lvl6pPr lvl="5" algn="r">
              <a:spcBef>
                <a:spcPts val="0"/>
              </a:spcBef>
              <a:spcAft>
                <a:spcPts val="0"/>
              </a:spcAft>
              <a:buClr>
                <a:schemeClr val="accent2"/>
              </a:buClr>
              <a:buSzPts val="6200"/>
              <a:buNone/>
              <a:defRPr>
                <a:solidFill>
                  <a:schemeClr val="accent2"/>
                </a:solidFill>
              </a:defRPr>
            </a:lvl6pPr>
            <a:lvl7pPr lvl="6" algn="r">
              <a:spcBef>
                <a:spcPts val="0"/>
              </a:spcBef>
              <a:spcAft>
                <a:spcPts val="0"/>
              </a:spcAft>
              <a:buClr>
                <a:schemeClr val="accent2"/>
              </a:buClr>
              <a:buSzPts val="6200"/>
              <a:buNone/>
              <a:defRPr>
                <a:solidFill>
                  <a:schemeClr val="accent2"/>
                </a:solidFill>
              </a:defRPr>
            </a:lvl7pPr>
            <a:lvl8pPr lvl="7" algn="r">
              <a:spcBef>
                <a:spcPts val="0"/>
              </a:spcBef>
              <a:spcAft>
                <a:spcPts val="0"/>
              </a:spcAft>
              <a:buClr>
                <a:schemeClr val="accent2"/>
              </a:buClr>
              <a:buSzPts val="6200"/>
              <a:buNone/>
              <a:defRPr>
                <a:solidFill>
                  <a:schemeClr val="accent2"/>
                </a:solidFill>
              </a:defRPr>
            </a:lvl8pPr>
            <a:lvl9pPr lvl="8" algn="r">
              <a:spcBef>
                <a:spcPts val="0"/>
              </a:spcBef>
              <a:spcAft>
                <a:spcPts val="0"/>
              </a:spcAft>
              <a:buClr>
                <a:schemeClr val="accent2"/>
              </a:buClr>
              <a:buSzPts val="6200"/>
              <a:buNone/>
              <a:defRPr>
                <a:solidFill>
                  <a:schemeClr val="accent2"/>
                </a:solidFill>
              </a:defRPr>
            </a:lvl9pPr>
          </a:lstStyle>
          <a:p/>
        </p:txBody>
      </p:sp>
      <p:sp>
        <p:nvSpPr>
          <p:cNvPr id="512" name="Google Shape;512;p46"/>
          <p:cNvSpPr/>
          <p:nvPr>
            <p:ph idx="4" type="pic"/>
          </p:nvPr>
        </p:nvSpPr>
        <p:spPr>
          <a:xfrm>
            <a:off x="0" y="0"/>
            <a:ext cx="17842200" cy="8368200"/>
          </a:xfrm>
          <a:prstGeom prst="rect">
            <a:avLst/>
          </a:prstGeom>
          <a:noFill/>
          <a:ln>
            <a:noFill/>
          </a:ln>
        </p:spPr>
      </p:sp>
      <p:sp>
        <p:nvSpPr>
          <p:cNvPr id="513" name="Google Shape;513;p46"/>
          <p:cNvSpPr txBox="1"/>
          <p:nvPr>
            <p:ph idx="5" type="title"/>
          </p:nvPr>
        </p:nvSpPr>
        <p:spPr>
          <a:xfrm>
            <a:off x="475257" y="8368233"/>
            <a:ext cx="8868300" cy="2326500"/>
          </a:xfrm>
          <a:prstGeom prst="rect">
            <a:avLst/>
          </a:prstGeom>
        </p:spPr>
        <p:txBody>
          <a:bodyPr anchorCtr="0" anchor="ctr" bIns="190075" lIns="190075" spcFirstLastPara="1" rIns="190075" wrap="square" tIns="190075">
            <a:noAutofit/>
          </a:bodyPr>
          <a:lstStyle>
            <a:lvl1pPr lvl="0">
              <a:spcBef>
                <a:spcPts val="0"/>
              </a:spcBef>
              <a:spcAft>
                <a:spcPts val="0"/>
              </a:spcAft>
              <a:buSzPts val="6200"/>
              <a:buFont typeface="Merriweather Light"/>
              <a:buNone/>
              <a:defRPr/>
            </a:lvl1pPr>
            <a:lvl2pPr lvl="1">
              <a:spcBef>
                <a:spcPts val="0"/>
              </a:spcBef>
              <a:spcAft>
                <a:spcPts val="0"/>
              </a:spcAft>
              <a:buClr>
                <a:schemeClr val="dk1"/>
              </a:buClr>
              <a:buSzPts val="6200"/>
              <a:buNone/>
              <a:defRPr/>
            </a:lvl2pPr>
            <a:lvl3pPr lvl="2">
              <a:spcBef>
                <a:spcPts val="0"/>
              </a:spcBef>
              <a:spcAft>
                <a:spcPts val="0"/>
              </a:spcAft>
              <a:buClr>
                <a:schemeClr val="dk1"/>
              </a:buClr>
              <a:buSzPts val="6200"/>
              <a:buNone/>
              <a:defRPr/>
            </a:lvl3pPr>
            <a:lvl4pPr lvl="3">
              <a:spcBef>
                <a:spcPts val="0"/>
              </a:spcBef>
              <a:spcAft>
                <a:spcPts val="0"/>
              </a:spcAft>
              <a:buClr>
                <a:schemeClr val="dk1"/>
              </a:buClr>
              <a:buSzPts val="6200"/>
              <a:buNone/>
              <a:defRPr/>
            </a:lvl4pPr>
            <a:lvl5pPr lvl="4">
              <a:spcBef>
                <a:spcPts val="0"/>
              </a:spcBef>
              <a:spcAft>
                <a:spcPts val="0"/>
              </a:spcAft>
              <a:buClr>
                <a:schemeClr val="dk1"/>
              </a:buClr>
              <a:buSzPts val="6200"/>
              <a:buNone/>
              <a:defRPr/>
            </a:lvl5pPr>
            <a:lvl6pPr lvl="5">
              <a:spcBef>
                <a:spcPts val="0"/>
              </a:spcBef>
              <a:spcAft>
                <a:spcPts val="0"/>
              </a:spcAft>
              <a:buClr>
                <a:schemeClr val="dk1"/>
              </a:buClr>
              <a:buSzPts val="6200"/>
              <a:buNone/>
              <a:defRPr/>
            </a:lvl6pPr>
            <a:lvl7pPr lvl="6">
              <a:spcBef>
                <a:spcPts val="0"/>
              </a:spcBef>
              <a:spcAft>
                <a:spcPts val="0"/>
              </a:spcAft>
              <a:buClr>
                <a:schemeClr val="dk1"/>
              </a:buClr>
              <a:buSzPts val="6200"/>
              <a:buNone/>
              <a:defRPr/>
            </a:lvl7pPr>
            <a:lvl8pPr lvl="7">
              <a:spcBef>
                <a:spcPts val="0"/>
              </a:spcBef>
              <a:spcAft>
                <a:spcPts val="0"/>
              </a:spcAft>
              <a:buClr>
                <a:schemeClr val="dk1"/>
              </a:buClr>
              <a:buSzPts val="6200"/>
              <a:buNone/>
              <a:defRPr/>
            </a:lvl8pPr>
            <a:lvl9pPr lvl="8">
              <a:spcBef>
                <a:spcPts val="0"/>
              </a:spcBef>
              <a:spcAft>
                <a:spcPts val="0"/>
              </a:spcAft>
              <a:buClr>
                <a:schemeClr val="dk1"/>
              </a:buClr>
              <a:buSzPts val="6200"/>
              <a:buNone/>
              <a:defRPr/>
            </a:lvl9pPr>
          </a:lstStyle>
          <a:p/>
        </p:txBody>
      </p:sp>
      <p:sp>
        <p:nvSpPr>
          <p:cNvPr id="514" name="Google Shape;514;p46"/>
          <p:cNvSpPr txBox="1"/>
          <p:nvPr>
            <p:ph idx="1" type="body"/>
          </p:nvPr>
        </p:nvSpPr>
        <p:spPr>
          <a:xfrm>
            <a:off x="9685762" y="8368233"/>
            <a:ext cx="6900600" cy="2326500"/>
          </a:xfrm>
          <a:prstGeom prst="rect">
            <a:avLst/>
          </a:prstGeom>
        </p:spPr>
        <p:txBody>
          <a:bodyPr anchorCtr="0" anchor="ctr" bIns="190075" lIns="190075" spcFirstLastPara="1" rIns="190075" wrap="square" tIns="190075">
            <a:noAutofit/>
          </a:bodyPr>
          <a:lstStyle>
            <a:lvl1pPr indent="-349250" lvl="0" marL="457200">
              <a:spcBef>
                <a:spcPts val="0"/>
              </a:spcBef>
              <a:spcAft>
                <a:spcPts val="0"/>
              </a:spcAft>
              <a:buClr>
                <a:schemeClr val="dk2"/>
              </a:buClr>
              <a:buSzPts val="1900"/>
              <a:buFont typeface="Lexend Light"/>
              <a:buChar char="●"/>
              <a:defRPr>
                <a:solidFill>
                  <a:schemeClr val="dk2"/>
                </a:solidFill>
              </a:defRPr>
            </a:lvl1pPr>
            <a:lvl2pPr indent="-349250" lvl="1" marL="914400">
              <a:spcBef>
                <a:spcPts val="0"/>
              </a:spcBef>
              <a:spcAft>
                <a:spcPts val="0"/>
              </a:spcAft>
              <a:buClr>
                <a:schemeClr val="dk2"/>
              </a:buClr>
              <a:buSzPts val="1900"/>
              <a:buFont typeface="Lexend Light"/>
              <a:buChar char="○"/>
              <a:defRPr>
                <a:solidFill>
                  <a:schemeClr val="dk2"/>
                </a:solidFill>
              </a:defRPr>
            </a:lvl2pPr>
            <a:lvl3pPr indent="-349250" lvl="2" marL="1371600">
              <a:spcBef>
                <a:spcPts val="0"/>
              </a:spcBef>
              <a:spcAft>
                <a:spcPts val="0"/>
              </a:spcAft>
              <a:buClr>
                <a:schemeClr val="dk2"/>
              </a:buClr>
              <a:buSzPts val="1900"/>
              <a:buFont typeface="Lexend Light"/>
              <a:buChar char="■"/>
              <a:defRPr>
                <a:solidFill>
                  <a:schemeClr val="dk2"/>
                </a:solidFill>
              </a:defRPr>
            </a:lvl3pPr>
            <a:lvl4pPr indent="-349250" lvl="3" marL="1828800">
              <a:spcBef>
                <a:spcPts val="0"/>
              </a:spcBef>
              <a:spcAft>
                <a:spcPts val="0"/>
              </a:spcAft>
              <a:buClr>
                <a:schemeClr val="dk2"/>
              </a:buClr>
              <a:buSzPts val="1900"/>
              <a:buFont typeface="Lexend Light"/>
              <a:buChar char="●"/>
              <a:defRPr>
                <a:solidFill>
                  <a:schemeClr val="dk2"/>
                </a:solidFill>
              </a:defRPr>
            </a:lvl4pPr>
            <a:lvl5pPr indent="-349250" lvl="4" marL="2286000">
              <a:spcBef>
                <a:spcPts val="0"/>
              </a:spcBef>
              <a:spcAft>
                <a:spcPts val="0"/>
              </a:spcAft>
              <a:buClr>
                <a:schemeClr val="dk2"/>
              </a:buClr>
              <a:buSzPts val="1900"/>
              <a:buFont typeface="Lexend Light"/>
              <a:buChar char="○"/>
              <a:defRPr>
                <a:solidFill>
                  <a:schemeClr val="dk2"/>
                </a:solidFill>
              </a:defRPr>
            </a:lvl5pPr>
            <a:lvl6pPr indent="-349250" lvl="5" marL="2743200">
              <a:spcBef>
                <a:spcPts val="0"/>
              </a:spcBef>
              <a:spcAft>
                <a:spcPts val="0"/>
              </a:spcAft>
              <a:buClr>
                <a:schemeClr val="dk2"/>
              </a:buClr>
              <a:buSzPts val="1900"/>
              <a:buFont typeface="Lexend Light"/>
              <a:buChar char="■"/>
              <a:defRPr>
                <a:solidFill>
                  <a:schemeClr val="dk2"/>
                </a:solidFill>
              </a:defRPr>
            </a:lvl6pPr>
            <a:lvl7pPr indent="-349250" lvl="6" marL="3200400">
              <a:spcBef>
                <a:spcPts val="0"/>
              </a:spcBef>
              <a:spcAft>
                <a:spcPts val="0"/>
              </a:spcAft>
              <a:buClr>
                <a:schemeClr val="dk2"/>
              </a:buClr>
              <a:buSzPts val="1900"/>
              <a:buFont typeface="Lexend Light"/>
              <a:buChar char="●"/>
              <a:defRPr>
                <a:solidFill>
                  <a:schemeClr val="dk2"/>
                </a:solidFill>
              </a:defRPr>
            </a:lvl7pPr>
            <a:lvl8pPr indent="-349250" lvl="7" marL="3657600">
              <a:spcBef>
                <a:spcPts val="0"/>
              </a:spcBef>
              <a:spcAft>
                <a:spcPts val="0"/>
              </a:spcAft>
              <a:buClr>
                <a:schemeClr val="dk2"/>
              </a:buClr>
              <a:buSzPts val="1900"/>
              <a:buFont typeface="Lexend Light"/>
              <a:buChar char="○"/>
              <a:defRPr>
                <a:solidFill>
                  <a:schemeClr val="dk2"/>
                </a:solidFill>
              </a:defRPr>
            </a:lvl8pPr>
            <a:lvl9pPr indent="-349250" lvl="8" marL="4114800">
              <a:spcBef>
                <a:spcPts val="0"/>
              </a:spcBef>
              <a:spcAft>
                <a:spcPts val="0"/>
              </a:spcAft>
              <a:buClr>
                <a:schemeClr val="dk2"/>
              </a:buClr>
              <a:buSzPts val="1900"/>
              <a:buFont typeface="Lexend Light"/>
              <a:buChar char="■"/>
              <a:defRPr>
                <a:solidFill>
                  <a:schemeClr val="dk2"/>
                </a:solidFill>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bout">
  <p:cSld name="CUSTOM_2">
    <p:bg>
      <p:bgPr>
        <a:solidFill>
          <a:schemeClr val="lt1"/>
        </a:solidFill>
      </p:bgPr>
    </p:bg>
    <p:spTree>
      <p:nvGrpSpPr>
        <p:cNvPr id="515" name="Shape 515"/>
        <p:cNvGrpSpPr/>
        <p:nvPr/>
      </p:nvGrpSpPr>
      <p:grpSpPr>
        <a:xfrm>
          <a:off x="0" y="0"/>
          <a:ext cx="0" cy="0"/>
          <a:chOff x="0" y="0"/>
          <a:chExt cx="0" cy="0"/>
        </a:xfrm>
      </p:grpSpPr>
      <p:sp>
        <p:nvSpPr>
          <p:cNvPr id="516" name="Google Shape;516;p47"/>
          <p:cNvSpPr/>
          <p:nvPr>
            <p:ph idx="2" type="pic"/>
          </p:nvPr>
        </p:nvSpPr>
        <p:spPr>
          <a:xfrm>
            <a:off x="475257" y="4125280"/>
            <a:ext cx="8864700" cy="5294100"/>
          </a:xfrm>
          <a:prstGeom prst="rect">
            <a:avLst/>
          </a:prstGeom>
          <a:noFill/>
          <a:ln>
            <a:noFill/>
          </a:ln>
        </p:spPr>
      </p:sp>
      <p:sp>
        <p:nvSpPr>
          <p:cNvPr id="517" name="Google Shape;517;p47"/>
          <p:cNvSpPr txBox="1"/>
          <p:nvPr>
            <p:ph type="title"/>
          </p:nvPr>
        </p:nvSpPr>
        <p:spPr>
          <a:xfrm>
            <a:off x="475257" y="457071"/>
            <a:ext cx="16091400" cy="1244400"/>
          </a:xfrm>
          <a:prstGeom prst="rect">
            <a:avLst/>
          </a:prstGeom>
        </p:spPr>
        <p:txBody>
          <a:bodyPr anchorCtr="0" anchor="t" bIns="190075" lIns="190075" spcFirstLastPara="1" rIns="190075" wrap="square" tIns="190075">
            <a:noAutofit/>
          </a:bodyPr>
          <a:lstStyle>
            <a:lvl1pPr lvl="0">
              <a:spcBef>
                <a:spcPts val="0"/>
              </a:spcBef>
              <a:spcAft>
                <a:spcPts val="0"/>
              </a:spcAft>
              <a:buClr>
                <a:schemeClr val="dk1"/>
              </a:buClr>
              <a:buSzPts val="6200"/>
              <a:buFont typeface="Merriweather Light"/>
              <a:buNone/>
              <a:defRPr/>
            </a:lvl1pPr>
            <a:lvl2pPr lvl="1">
              <a:spcBef>
                <a:spcPts val="0"/>
              </a:spcBef>
              <a:spcAft>
                <a:spcPts val="0"/>
              </a:spcAft>
              <a:buClr>
                <a:schemeClr val="dk1"/>
              </a:buClr>
              <a:buSzPts val="6200"/>
              <a:buFont typeface="Merriweather Light"/>
              <a:buNone/>
              <a:defRPr/>
            </a:lvl2pPr>
            <a:lvl3pPr lvl="2">
              <a:spcBef>
                <a:spcPts val="0"/>
              </a:spcBef>
              <a:spcAft>
                <a:spcPts val="0"/>
              </a:spcAft>
              <a:buClr>
                <a:schemeClr val="dk1"/>
              </a:buClr>
              <a:buSzPts val="6200"/>
              <a:buFont typeface="Merriweather Light"/>
              <a:buNone/>
              <a:defRPr/>
            </a:lvl3pPr>
            <a:lvl4pPr lvl="3">
              <a:spcBef>
                <a:spcPts val="0"/>
              </a:spcBef>
              <a:spcAft>
                <a:spcPts val="0"/>
              </a:spcAft>
              <a:buClr>
                <a:schemeClr val="dk1"/>
              </a:buClr>
              <a:buSzPts val="6200"/>
              <a:buFont typeface="Merriweather Light"/>
              <a:buNone/>
              <a:defRPr/>
            </a:lvl4pPr>
            <a:lvl5pPr lvl="4">
              <a:spcBef>
                <a:spcPts val="0"/>
              </a:spcBef>
              <a:spcAft>
                <a:spcPts val="0"/>
              </a:spcAft>
              <a:buClr>
                <a:schemeClr val="dk1"/>
              </a:buClr>
              <a:buSzPts val="6200"/>
              <a:buFont typeface="Merriweather Light"/>
              <a:buNone/>
              <a:defRPr/>
            </a:lvl5pPr>
            <a:lvl6pPr lvl="5">
              <a:spcBef>
                <a:spcPts val="0"/>
              </a:spcBef>
              <a:spcAft>
                <a:spcPts val="0"/>
              </a:spcAft>
              <a:buClr>
                <a:schemeClr val="dk1"/>
              </a:buClr>
              <a:buSzPts val="6200"/>
              <a:buFont typeface="Merriweather Light"/>
              <a:buNone/>
              <a:defRPr/>
            </a:lvl6pPr>
            <a:lvl7pPr lvl="6">
              <a:spcBef>
                <a:spcPts val="0"/>
              </a:spcBef>
              <a:spcAft>
                <a:spcPts val="0"/>
              </a:spcAft>
              <a:buClr>
                <a:schemeClr val="dk1"/>
              </a:buClr>
              <a:buSzPts val="6200"/>
              <a:buFont typeface="Merriweather Light"/>
              <a:buNone/>
              <a:defRPr/>
            </a:lvl7pPr>
            <a:lvl8pPr lvl="7">
              <a:spcBef>
                <a:spcPts val="0"/>
              </a:spcBef>
              <a:spcAft>
                <a:spcPts val="0"/>
              </a:spcAft>
              <a:buClr>
                <a:schemeClr val="dk1"/>
              </a:buClr>
              <a:buSzPts val="6200"/>
              <a:buFont typeface="Merriweather Light"/>
              <a:buNone/>
              <a:defRPr/>
            </a:lvl8pPr>
            <a:lvl9pPr lvl="8">
              <a:spcBef>
                <a:spcPts val="0"/>
              </a:spcBef>
              <a:spcAft>
                <a:spcPts val="0"/>
              </a:spcAft>
              <a:buClr>
                <a:schemeClr val="dk1"/>
              </a:buClr>
              <a:buSzPts val="6200"/>
              <a:buFont typeface="Merriweather Light"/>
              <a:buNone/>
              <a:defRPr/>
            </a:lvl9pPr>
          </a:lstStyle>
          <a:p/>
        </p:txBody>
      </p:sp>
      <p:sp>
        <p:nvSpPr>
          <p:cNvPr id="518" name="Google Shape;518;p47"/>
          <p:cNvSpPr txBox="1"/>
          <p:nvPr>
            <p:ph idx="1" type="body"/>
          </p:nvPr>
        </p:nvSpPr>
        <p:spPr>
          <a:xfrm>
            <a:off x="9685762" y="4125280"/>
            <a:ext cx="6900600" cy="4480200"/>
          </a:xfrm>
          <a:prstGeom prst="rect">
            <a:avLst/>
          </a:prstGeom>
        </p:spPr>
        <p:txBody>
          <a:bodyPr anchorCtr="0" anchor="t" bIns="190075" lIns="190075" spcFirstLastPara="1" rIns="190075" wrap="square" tIns="190075">
            <a:noAutofit/>
          </a:bodyPr>
          <a:lstStyle>
            <a:lvl1pPr indent="-349250" lvl="0" marL="457200">
              <a:spcBef>
                <a:spcPts val="0"/>
              </a:spcBef>
              <a:spcAft>
                <a:spcPts val="0"/>
              </a:spcAft>
              <a:buClr>
                <a:schemeClr val="dk2"/>
              </a:buClr>
              <a:buSzPts val="1900"/>
              <a:buFont typeface="Lexend Light"/>
              <a:buChar char="●"/>
              <a:defRPr>
                <a:solidFill>
                  <a:schemeClr val="dk2"/>
                </a:solidFill>
              </a:defRPr>
            </a:lvl1pPr>
            <a:lvl2pPr indent="-349250" lvl="1" marL="914400">
              <a:spcBef>
                <a:spcPts val="0"/>
              </a:spcBef>
              <a:spcAft>
                <a:spcPts val="0"/>
              </a:spcAft>
              <a:buClr>
                <a:schemeClr val="dk2"/>
              </a:buClr>
              <a:buSzPts val="1900"/>
              <a:buFont typeface="Lexend Light"/>
              <a:buChar char="○"/>
              <a:defRPr>
                <a:solidFill>
                  <a:schemeClr val="dk2"/>
                </a:solidFill>
              </a:defRPr>
            </a:lvl2pPr>
            <a:lvl3pPr indent="-349250" lvl="2" marL="1371600">
              <a:spcBef>
                <a:spcPts val="0"/>
              </a:spcBef>
              <a:spcAft>
                <a:spcPts val="0"/>
              </a:spcAft>
              <a:buClr>
                <a:schemeClr val="dk2"/>
              </a:buClr>
              <a:buSzPts val="1900"/>
              <a:buFont typeface="Lexend Light"/>
              <a:buChar char="■"/>
              <a:defRPr>
                <a:solidFill>
                  <a:schemeClr val="dk2"/>
                </a:solidFill>
              </a:defRPr>
            </a:lvl3pPr>
            <a:lvl4pPr indent="-349250" lvl="3" marL="1828800">
              <a:spcBef>
                <a:spcPts val="0"/>
              </a:spcBef>
              <a:spcAft>
                <a:spcPts val="0"/>
              </a:spcAft>
              <a:buClr>
                <a:schemeClr val="dk2"/>
              </a:buClr>
              <a:buSzPts val="1900"/>
              <a:buFont typeface="Lexend Light"/>
              <a:buChar char="●"/>
              <a:defRPr>
                <a:solidFill>
                  <a:schemeClr val="dk2"/>
                </a:solidFill>
              </a:defRPr>
            </a:lvl4pPr>
            <a:lvl5pPr indent="-349250" lvl="4" marL="2286000">
              <a:spcBef>
                <a:spcPts val="0"/>
              </a:spcBef>
              <a:spcAft>
                <a:spcPts val="0"/>
              </a:spcAft>
              <a:buClr>
                <a:schemeClr val="dk2"/>
              </a:buClr>
              <a:buSzPts val="1900"/>
              <a:buFont typeface="Lexend Light"/>
              <a:buChar char="○"/>
              <a:defRPr>
                <a:solidFill>
                  <a:schemeClr val="dk2"/>
                </a:solidFill>
              </a:defRPr>
            </a:lvl5pPr>
            <a:lvl6pPr indent="-349250" lvl="5" marL="2743200">
              <a:spcBef>
                <a:spcPts val="0"/>
              </a:spcBef>
              <a:spcAft>
                <a:spcPts val="0"/>
              </a:spcAft>
              <a:buClr>
                <a:schemeClr val="dk2"/>
              </a:buClr>
              <a:buSzPts val="1900"/>
              <a:buFont typeface="Lexend Light"/>
              <a:buChar char="■"/>
              <a:defRPr>
                <a:solidFill>
                  <a:schemeClr val="dk2"/>
                </a:solidFill>
              </a:defRPr>
            </a:lvl6pPr>
            <a:lvl7pPr indent="-349250" lvl="6" marL="3200400">
              <a:spcBef>
                <a:spcPts val="0"/>
              </a:spcBef>
              <a:spcAft>
                <a:spcPts val="0"/>
              </a:spcAft>
              <a:buClr>
                <a:schemeClr val="dk2"/>
              </a:buClr>
              <a:buSzPts val="1900"/>
              <a:buFont typeface="Lexend Light"/>
              <a:buChar char="●"/>
              <a:defRPr>
                <a:solidFill>
                  <a:schemeClr val="dk2"/>
                </a:solidFill>
              </a:defRPr>
            </a:lvl7pPr>
            <a:lvl8pPr indent="-349250" lvl="7" marL="3657600">
              <a:spcBef>
                <a:spcPts val="0"/>
              </a:spcBef>
              <a:spcAft>
                <a:spcPts val="0"/>
              </a:spcAft>
              <a:buClr>
                <a:schemeClr val="dk2"/>
              </a:buClr>
              <a:buSzPts val="1900"/>
              <a:buFont typeface="Lexend Light"/>
              <a:buChar char="○"/>
              <a:defRPr>
                <a:solidFill>
                  <a:schemeClr val="dk2"/>
                </a:solidFill>
              </a:defRPr>
            </a:lvl8pPr>
            <a:lvl9pPr indent="-349250" lvl="8" marL="4114800">
              <a:spcBef>
                <a:spcPts val="0"/>
              </a:spcBef>
              <a:spcAft>
                <a:spcPts val="0"/>
              </a:spcAft>
              <a:buClr>
                <a:schemeClr val="dk2"/>
              </a:buClr>
              <a:buSzPts val="1900"/>
              <a:buFont typeface="Lexend Light"/>
              <a:buChar char="■"/>
              <a:defRPr>
                <a:solidFill>
                  <a:schemeClr val="dk2"/>
                </a:solidFill>
              </a:defRPr>
            </a:lvl9pPr>
          </a:lstStyle>
          <a:p/>
        </p:txBody>
      </p:sp>
      <p:sp>
        <p:nvSpPr>
          <p:cNvPr id="519" name="Google Shape;519;p47"/>
          <p:cNvSpPr txBox="1"/>
          <p:nvPr>
            <p:ph idx="3" type="body"/>
          </p:nvPr>
        </p:nvSpPr>
        <p:spPr>
          <a:xfrm>
            <a:off x="475257" y="8689440"/>
            <a:ext cx="6548700" cy="1533000"/>
          </a:xfrm>
          <a:prstGeom prst="rect">
            <a:avLst/>
          </a:prstGeom>
        </p:spPr>
        <p:txBody>
          <a:bodyPr anchorCtr="0" anchor="b" bIns="190075" lIns="190075" spcFirstLastPara="1" rIns="190075" wrap="square" tIns="190075">
            <a:noAutofit/>
          </a:bodyPr>
          <a:lstStyle>
            <a:lvl1pPr indent="-349250" lvl="0" marL="457200">
              <a:spcBef>
                <a:spcPts val="0"/>
              </a:spcBef>
              <a:spcAft>
                <a:spcPts val="0"/>
              </a:spcAft>
              <a:buClr>
                <a:schemeClr val="dk2"/>
              </a:buClr>
              <a:buSzPts val="1900"/>
              <a:buFont typeface="Lexend Light"/>
              <a:buChar char="●"/>
              <a:defRPr>
                <a:solidFill>
                  <a:schemeClr val="dk2"/>
                </a:solidFill>
              </a:defRPr>
            </a:lvl1pPr>
            <a:lvl2pPr indent="-349250" lvl="1" marL="914400">
              <a:spcBef>
                <a:spcPts val="0"/>
              </a:spcBef>
              <a:spcAft>
                <a:spcPts val="0"/>
              </a:spcAft>
              <a:buClr>
                <a:schemeClr val="dk2"/>
              </a:buClr>
              <a:buSzPts val="1900"/>
              <a:buFont typeface="Lexend Light"/>
              <a:buChar char="○"/>
              <a:defRPr>
                <a:solidFill>
                  <a:schemeClr val="dk2"/>
                </a:solidFill>
              </a:defRPr>
            </a:lvl2pPr>
            <a:lvl3pPr indent="-349250" lvl="2" marL="1371600">
              <a:spcBef>
                <a:spcPts val="0"/>
              </a:spcBef>
              <a:spcAft>
                <a:spcPts val="0"/>
              </a:spcAft>
              <a:buClr>
                <a:schemeClr val="dk2"/>
              </a:buClr>
              <a:buSzPts val="1900"/>
              <a:buFont typeface="Lexend Light"/>
              <a:buChar char="■"/>
              <a:defRPr>
                <a:solidFill>
                  <a:schemeClr val="dk2"/>
                </a:solidFill>
              </a:defRPr>
            </a:lvl3pPr>
            <a:lvl4pPr indent="-349250" lvl="3" marL="1828800">
              <a:spcBef>
                <a:spcPts val="0"/>
              </a:spcBef>
              <a:spcAft>
                <a:spcPts val="0"/>
              </a:spcAft>
              <a:buClr>
                <a:schemeClr val="dk2"/>
              </a:buClr>
              <a:buSzPts val="1900"/>
              <a:buFont typeface="Lexend Light"/>
              <a:buChar char="●"/>
              <a:defRPr>
                <a:solidFill>
                  <a:schemeClr val="dk2"/>
                </a:solidFill>
              </a:defRPr>
            </a:lvl4pPr>
            <a:lvl5pPr indent="-349250" lvl="4" marL="2286000">
              <a:spcBef>
                <a:spcPts val="0"/>
              </a:spcBef>
              <a:spcAft>
                <a:spcPts val="0"/>
              </a:spcAft>
              <a:buClr>
                <a:schemeClr val="dk2"/>
              </a:buClr>
              <a:buSzPts val="1900"/>
              <a:buFont typeface="Lexend Light"/>
              <a:buChar char="○"/>
              <a:defRPr>
                <a:solidFill>
                  <a:schemeClr val="dk2"/>
                </a:solidFill>
              </a:defRPr>
            </a:lvl5pPr>
            <a:lvl6pPr indent="-349250" lvl="5" marL="2743200">
              <a:spcBef>
                <a:spcPts val="0"/>
              </a:spcBef>
              <a:spcAft>
                <a:spcPts val="0"/>
              </a:spcAft>
              <a:buClr>
                <a:schemeClr val="dk2"/>
              </a:buClr>
              <a:buSzPts val="1900"/>
              <a:buFont typeface="Lexend Light"/>
              <a:buChar char="■"/>
              <a:defRPr>
                <a:solidFill>
                  <a:schemeClr val="dk2"/>
                </a:solidFill>
              </a:defRPr>
            </a:lvl6pPr>
            <a:lvl7pPr indent="-349250" lvl="6" marL="3200400">
              <a:spcBef>
                <a:spcPts val="0"/>
              </a:spcBef>
              <a:spcAft>
                <a:spcPts val="0"/>
              </a:spcAft>
              <a:buClr>
                <a:schemeClr val="dk2"/>
              </a:buClr>
              <a:buSzPts val="1900"/>
              <a:buFont typeface="Lexend Light"/>
              <a:buChar char="●"/>
              <a:defRPr>
                <a:solidFill>
                  <a:schemeClr val="dk2"/>
                </a:solidFill>
              </a:defRPr>
            </a:lvl7pPr>
            <a:lvl8pPr indent="-349250" lvl="7" marL="3657600">
              <a:spcBef>
                <a:spcPts val="0"/>
              </a:spcBef>
              <a:spcAft>
                <a:spcPts val="0"/>
              </a:spcAft>
              <a:buClr>
                <a:schemeClr val="dk2"/>
              </a:buClr>
              <a:buSzPts val="1900"/>
              <a:buFont typeface="Lexend Light"/>
              <a:buChar char="○"/>
              <a:defRPr>
                <a:solidFill>
                  <a:schemeClr val="dk2"/>
                </a:solidFill>
              </a:defRPr>
            </a:lvl8pPr>
            <a:lvl9pPr indent="-349250" lvl="8" marL="4114800">
              <a:spcBef>
                <a:spcPts val="0"/>
              </a:spcBef>
              <a:spcAft>
                <a:spcPts val="0"/>
              </a:spcAft>
              <a:buClr>
                <a:schemeClr val="dk2"/>
              </a:buClr>
              <a:buSzPts val="1900"/>
              <a:buFont typeface="Lexend Light"/>
              <a:buChar char="■"/>
              <a:defRPr>
                <a:solidFill>
                  <a:schemeClr val="dk2"/>
                </a:solidFill>
              </a:defRPr>
            </a:lvl9pPr>
          </a:lstStyle>
          <a:p/>
        </p:txBody>
      </p:sp>
      <p:cxnSp>
        <p:nvCxnSpPr>
          <p:cNvPr id="520" name="Google Shape;520;p47"/>
          <p:cNvCxnSpPr/>
          <p:nvPr/>
        </p:nvCxnSpPr>
        <p:spPr>
          <a:xfrm>
            <a:off x="17850756" y="2"/>
            <a:ext cx="0" cy="10694700"/>
          </a:xfrm>
          <a:prstGeom prst="straightConnector1">
            <a:avLst/>
          </a:prstGeom>
          <a:noFill/>
          <a:ln cap="flat" cmpd="sng" w="9525">
            <a:solidFill>
              <a:schemeClr val="accent1"/>
            </a:solidFill>
            <a:prstDash val="solid"/>
            <a:round/>
            <a:headEnd len="med" w="med" type="none"/>
            <a:tailEnd len="med" w="med" type="none"/>
          </a:ln>
        </p:spPr>
      </p:cxnSp>
      <p:sp>
        <p:nvSpPr>
          <p:cNvPr id="521" name="Google Shape;521;p47"/>
          <p:cNvSpPr txBox="1"/>
          <p:nvPr>
            <p:ph idx="4" type="title"/>
          </p:nvPr>
        </p:nvSpPr>
        <p:spPr>
          <a:xfrm rot="-5400000">
            <a:off x="17381412" y="922159"/>
            <a:ext cx="2121300" cy="1165800"/>
          </a:xfrm>
          <a:prstGeom prst="rect">
            <a:avLst/>
          </a:prstGeom>
        </p:spPr>
        <p:txBody>
          <a:bodyPr anchorCtr="0" anchor="ctr" bIns="190075" lIns="190075" spcFirstLastPara="1" rIns="190075" wrap="square" tIns="190075">
            <a:noAutofit/>
          </a:bodyPr>
          <a:lstStyle>
            <a:lvl1pPr lvl="0" algn="r">
              <a:spcBef>
                <a:spcPts val="0"/>
              </a:spcBef>
              <a:spcAft>
                <a:spcPts val="0"/>
              </a:spcAft>
              <a:buClr>
                <a:schemeClr val="accent2"/>
              </a:buClr>
              <a:buSzPts val="1500"/>
              <a:buFont typeface="Lexend Light"/>
              <a:buNone/>
              <a:defRPr sz="1500">
                <a:solidFill>
                  <a:schemeClr val="accent2"/>
                </a:solidFill>
                <a:latin typeface="Lexend Light"/>
                <a:ea typeface="Lexend Light"/>
                <a:cs typeface="Lexend Light"/>
                <a:sym typeface="Lexend Light"/>
              </a:defRPr>
            </a:lvl1pPr>
            <a:lvl2pPr lvl="1">
              <a:spcBef>
                <a:spcPts val="0"/>
              </a:spcBef>
              <a:spcAft>
                <a:spcPts val="0"/>
              </a:spcAft>
              <a:buClr>
                <a:schemeClr val="accent2"/>
              </a:buClr>
              <a:buSzPts val="6200"/>
              <a:buNone/>
              <a:defRPr>
                <a:solidFill>
                  <a:schemeClr val="accent2"/>
                </a:solidFill>
              </a:defRPr>
            </a:lvl2pPr>
            <a:lvl3pPr lvl="2">
              <a:spcBef>
                <a:spcPts val="0"/>
              </a:spcBef>
              <a:spcAft>
                <a:spcPts val="0"/>
              </a:spcAft>
              <a:buClr>
                <a:schemeClr val="accent2"/>
              </a:buClr>
              <a:buSzPts val="6200"/>
              <a:buNone/>
              <a:defRPr>
                <a:solidFill>
                  <a:schemeClr val="accent2"/>
                </a:solidFill>
              </a:defRPr>
            </a:lvl3pPr>
            <a:lvl4pPr lvl="3">
              <a:spcBef>
                <a:spcPts val="0"/>
              </a:spcBef>
              <a:spcAft>
                <a:spcPts val="0"/>
              </a:spcAft>
              <a:buClr>
                <a:schemeClr val="accent2"/>
              </a:buClr>
              <a:buSzPts val="6200"/>
              <a:buNone/>
              <a:defRPr>
                <a:solidFill>
                  <a:schemeClr val="accent2"/>
                </a:solidFill>
              </a:defRPr>
            </a:lvl4pPr>
            <a:lvl5pPr lvl="4">
              <a:spcBef>
                <a:spcPts val="0"/>
              </a:spcBef>
              <a:spcAft>
                <a:spcPts val="0"/>
              </a:spcAft>
              <a:buClr>
                <a:schemeClr val="accent2"/>
              </a:buClr>
              <a:buSzPts val="6200"/>
              <a:buNone/>
              <a:defRPr>
                <a:solidFill>
                  <a:schemeClr val="accent2"/>
                </a:solidFill>
              </a:defRPr>
            </a:lvl5pPr>
            <a:lvl6pPr lvl="5">
              <a:spcBef>
                <a:spcPts val="0"/>
              </a:spcBef>
              <a:spcAft>
                <a:spcPts val="0"/>
              </a:spcAft>
              <a:buClr>
                <a:schemeClr val="accent2"/>
              </a:buClr>
              <a:buSzPts val="6200"/>
              <a:buNone/>
              <a:defRPr>
                <a:solidFill>
                  <a:schemeClr val="accent2"/>
                </a:solidFill>
              </a:defRPr>
            </a:lvl6pPr>
            <a:lvl7pPr lvl="6">
              <a:spcBef>
                <a:spcPts val="0"/>
              </a:spcBef>
              <a:spcAft>
                <a:spcPts val="0"/>
              </a:spcAft>
              <a:buClr>
                <a:schemeClr val="accent2"/>
              </a:buClr>
              <a:buSzPts val="6200"/>
              <a:buNone/>
              <a:defRPr>
                <a:solidFill>
                  <a:schemeClr val="accent2"/>
                </a:solidFill>
              </a:defRPr>
            </a:lvl7pPr>
            <a:lvl8pPr lvl="7">
              <a:spcBef>
                <a:spcPts val="0"/>
              </a:spcBef>
              <a:spcAft>
                <a:spcPts val="0"/>
              </a:spcAft>
              <a:buClr>
                <a:schemeClr val="accent2"/>
              </a:buClr>
              <a:buSzPts val="6200"/>
              <a:buNone/>
              <a:defRPr>
                <a:solidFill>
                  <a:schemeClr val="accent2"/>
                </a:solidFill>
              </a:defRPr>
            </a:lvl8pPr>
            <a:lvl9pPr lvl="8">
              <a:spcBef>
                <a:spcPts val="0"/>
              </a:spcBef>
              <a:spcAft>
                <a:spcPts val="0"/>
              </a:spcAft>
              <a:buClr>
                <a:schemeClr val="accent2"/>
              </a:buClr>
              <a:buSzPts val="6200"/>
              <a:buNone/>
              <a:defRPr>
                <a:solidFill>
                  <a:schemeClr val="accent2"/>
                </a:solidFill>
              </a:defRPr>
            </a:lvl9pPr>
          </a:lstStyle>
          <a:p/>
        </p:txBody>
      </p:sp>
      <p:sp>
        <p:nvSpPr>
          <p:cNvPr id="522" name="Google Shape;522;p47"/>
          <p:cNvSpPr txBox="1"/>
          <p:nvPr>
            <p:ph idx="5" type="title"/>
          </p:nvPr>
        </p:nvSpPr>
        <p:spPr>
          <a:xfrm rot="-5400000">
            <a:off x="15420912" y="4763871"/>
            <a:ext cx="6042300" cy="1165800"/>
          </a:xfrm>
          <a:prstGeom prst="rect">
            <a:avLst/>
          </a:prstGeom>
        </p:spPr>
        <p:txBody>
          <a:bodyPr anchorCtr="0" anchor="ctr" bIns="190075" lIns="190075" spcFirstLastPara="1" rIns="190075" wrap="square" tIns="190075">
            <a:noAutofit/>
          </a:bodyPr>
          <a:lstStyle>
            <a:lvl1pPr lvl="0" algn="ctr">
              <a:spcBef>
                <a:spcPts val="0"/>
              </a:spcBef>
              <a:spcAft>
                <a:spcPts val="0"/>
              </a:spcAft>
              <a:buClr>
                <a:schemeClr val="accent2"/>
              </a:buClr>
              <a:buSzPts val="3100"/>
              <a:buFont typeface="Merriweather Light"/>
              <a:buNone/>
              <a:defRPr sz="3100">
                <a:solidFill>
                  <a:schemeClr val="accent2"/>
                </a:solidFill>
              </a:defRPr>
            </a:lvl1pPr>
            <a:lvl2pPr lvl="1" algn="ctr">
              <a:spcBef>
                <a:spcPts val="0"/>
              </a:spcBef>
              <a:spcAft>
                <a:spcPts val="0"/>
              </a:spcAft>
              <a:buClr>
                <a:schemeClr val="accent2"/>
              </a:buClr>
              <a:buSzPts val="6200"/>
              <a:buNone/>
              <a:defRPr>
                <a:solidFill>
                  <a:schemeClr val="accent2"/>
                </a:solidFill>
              </a:defRPr>
            </a:lvl2pPr>
            <a:lvl3pPr lvl="2" algn="ctr">
              <a:spcBef>
                <a:spcPts val="0"/>
              </a:spcBef>
              <a:spcAft>
                <a:spcPts val="0"/>
              </a:spcAft>
              <a:buClr>
                <a:schemeClr val="accent2"/>
              </a:buClr>
              <a:buSzPts val="6200"/>
              <a:buNone/>
              <a:defRPr>
                <a:solidFill>
                  <a:schemeClr val="accent2"/>
                </a:solidFill>
              </a:defRPr>
            </a:lvl3pPr>
            <a:lvl4pPr lvl="3" algn="ctr">
              <a:spcBef>
                <a:spcPts val="0"/>
              </a:spcBef>
              <a:spcAft>
                <a:spcPts val="0"/>
              </a:spcAft>
              <a:buClr>
                <a:schemeClr val="accent2"/>
              </a:buClr>
              <a:buSzPts val="6200"/>
              <a:buNone/>
              <a:defRPr>
                <a:solidFill>
                  <a:schemeClr val="accent2"/>
                </a:solidFill>
              </a:defRPr>
            </a:lvl4pPr>
            <a:lvl5pPr lvl="4" algn="ctr">
              <a:spcBef>
                <a:spcPts val="0"/>
              </a:spcBef>
              <a:spcAft>
                <a:spcPts val="0"/>
              </a:spcAft>
              <a:buClr>
                <a:schemeClr val="accent2"/>
              </a:buClr>
              <a:buSzPts val="6200"/>
              <a:buNone/>
              <a:defRPr>
                <a:solidFill>
                  <a:schemeClr val="accent2"/>
                </a:solidFill>
              </a:defRPr>
            </a:lvl5pPr>
            <a:lvl6pPr lvl="5" algn="ctr">
              <a:spcBef>
                <a:spcPts val="0"/>
              </a:spcBef>
              <a:spcAft>
                <a:spcPts val="0"/>
              </a:spcAft>
              <a:buClr>
                <a:schemeClr val="accent2"/>
              </a:buClr>
              <a:buSzPts val="6200"/>
              <a:buNone/>
              <a:defRPr>
                <a:solidFill>
                  <a:schemeClr val="accent2"/>
                </a:solidFill>
              </a:defRPr>
            </a:lvl6pPr>
            <a:lvl7pPr lvl="6" algn="ctr">
              <a:spcBef>
                <a:spcPts val="0"/>
              </a:spcBef>
              <a:spcAft>
                <a:spcPts val="0"/>
              </a:spcAft>
              <a:buClr>
                <a:schemeClr val="accent2"/>
              </a:buClr>
              <a:buSzPts val="6200"/>
              <a:buNone/>
              <a:defRPr>
                <a:solidFill>
                  <a:schemeClr val="accent2"/>
                </a:solidFill>
              </a:defRPr>
            </a:lvl7pPr>
            <a:lvl8pPr lvl="7" algn="ctr">
              <a:spcBef>
                <a:spcPts val="0"/>
              </a:spcBef>
              <a:spcAft>
                <a:spcPts val="0"/>
              </a:spcAft>
              <a:buClr>
                <a:schemeClr val="accent2"/>
              </a:buClr>
              <a:buSzPts val="6200"/>
              <a:buNone/>
              <a:defRPr>
                <a:solidFill>
                  <a:schemeClr val="accent2"/>
                </a:solidFill>
              </a:defRPr>
            </a:lvl8pPr>
            <a:lvl9pPr lvl="8" algn="ctr">
              <a:spcBef>
                <a:spcPts val="0"/>
              </a:spcBef>
              <a:spcAft>
                <a:spcPts val="0"/>
              </a:spcAft>
              <a:buClr>
                <a:schemeClr val="accent2"/>
              </a:buClr>
              <a:buSzPts val="6200"/>
              <a:buNone/>
              <a:defRPr>
                <a:solidFill>
                  <a:schemeClr val="accent2"/>
                </a:solidFill>
              </a:defRPr>
            </a:lvl9pPr>
          </a:lstStyle>
          <a:p/>
        </p:txBody>
      </p:sp>
      <p:sp>
        <p:nvSpPr>
          <p:cNvPr id="523" name="Google Shape;523;p47"/>
          <p:cNvSpPr txBox="1"/>
          <p:nvPr>
            <p:ph idx="6" type="title"/>
          </p:nvPr>
        </p:nvSpPr>
        <p:spPr>
          <a:xfrm>
            <a:off x="17844609" y="9001396"/>
            <a:ext cx="1179900" cy="1390200"/>
          </a:xfrm>
          <a:prstGeom prst="rect">
            <a:avLst/>
          </a:prstGeom>
        </p:spPr>
        <p:txBody>
          <a:bodyPr anchorCtr="0" anchor="b" bIns="190075" lIns="190075" spcFirstLastPara="1" rIns="190075" wrap="square" tIns="190075">
            <a:noAutofit/>
          </a:bodyPr>
          <a:lstStyle>
            <a:lvl1pPr lvl="0" algn="ctr">
              <a:spcBef>
                <a:spcPts val="0"/>
              </a:spcBef>
              <a:spcAft>
                <a:spcPts val="0"/>
              </a:spcAft>
              <a:buClr>
                <a:schemeClr val="accent2"/>
              </a:buClr>
              <a:buSzPts val="1500"/>
              <a:buFont typeface="Lexend Light"/>
              <a:buNone/>
              <a:defRPr sz="1500">
                <a:solidFill>
                  <a:schemeClr val="accent2"/>
                </a:solidFill>
                <a:latin typeface="Lexend Light"/>
                <a:ea typeface="Lexend Light"/>
                <a:cs typeface="Lexend Light"/>
                <a:sym typeface="Lexend Light"/>
              </a:defRPr>
            </a:lvl1pPr>
            <a:lvl2pPr lvl="1" algn="r">
              <a:spcBef>
                <a:spcPts val="0"/>
              </a:spcBef>
              <a:spcAft>
                <a:spcPts val="0"/>
              </a:spcAft>
              <a:buClr>
                <a:schemeClr val="accent2"/>
              </a:buClr>
              <a:buSzPts val="6200"/>
              <a:buNone/>
              <a:defRPr>
                <a:solidFill>
                  <a:schemeClr val="accent2"/>
                </a:solidFill>
              </a:defRPr>
            </a:lvl2pPr>
            <a:lvl3pPr lvl="2" algn="r">
              <a:spcBef>
                <a:spcPts val="0"/>
              </a:spcBef>
              <a:spcAft>
                <a:spcPts val="0"/>
              </a:spcAft>
              <a:buClr>
                <a:schemeClr val="accent2"/>
              </a:buClr>
              <a:buSzPts val="6200"/>
              <a:buNone/>
              <a:defRPr>
                <a:solidFill>
                  <a:schemeClr val="accent2"/>
                </a:solidFill>
              </a:defRPr>
            </a:lvl3pPr>
            <a:lvl4pPr lvl="3" algn="r">
              <a:spcBef>
                <a:spcPts val="0"/>
              </a:spcBef>
              <a:spcAft>
                <a:spcPts val="0"/>
              </a:spcAft>
              <a:buClr>
                <a:schemeClr val="accent2"/>
              </a:buClr>
              <a:buSzPts val="6200"/>
              <a:buNone/>
              <a:defRPr>
                <a:solidFill>
                  <a:schemeClr val="accent2"/>
                </a:solidFill>
              </a:defRPr>
            </a:lvl4pPr>
            <a:lvl5pPr lvl="4" algn="r">
              <a:spcBef>
                <a:spcPts val="0"/>
              </a:spcBef>
              <a:spcAft>
                <a:spcPts val="0"/>
              </a:spcAft>
              <a:buClr>
                <a:schemeClr val="accent2"/>
              </a:buClr>
              <a:buSzPts val="6200"/>
              <a:buNone/>
              <a:defRPr>
                <a:solidFill>
                  <a:schemeClr val="accent2"/>
                </a:solidFill>
              </a:defRPr>
            </a:lvl5pPr>
            <a:lvl6pPr lvl="5" algn="r">
              <a:spcBef>
                <a:spcPts val="0"/>
              </a:spcBef>
              <a:spcAft>
                <a:spcPts val="0"/>
              </a:spcAft>
              <a:buClr>
                <a:schemeClr val="accent2"/>
              </a:buClr>
              <a:buSzPts val="6200"/>
              <a:buNone/>
              <a:defRPr>
                <a:solidFill>
                  <a:schemeClr val="accent2"/>
                </a:solidFill>
              </a:defRPr>
            </a:lvl6pPr>
            <a:lvl7pPr lvl="6" algn="r">
              <a:spcBef>
                <a:spcPts val="0"/>
              </a:spcBef>
              <a:spcAft>
                <a:spcPts val="0"/>
              </a:spcAft>
              <a:buClr>
                <a:schemeClr val="accent2"/>
              </a:buClr>
              <a:buSzPts val="6200"/>
              <a:buNone/>
              <a:defRPr>
                <a:solidFill>
                  <a:schemeClr val="accent2"/>
                </a:solidFill>
              </a:defRPr>
            </a:lvl7pPr>
            <a:lvl8pPr lvl="7" algn="r">
              <a:spcBef>
                <a:spcPts val="0"/>
              </a:spcBef>
              <a:spcAft>
                <a:spcPts val="0"/>
              </a:spcAft>
              <a:buClr>
                <a:schemeClr val="accent2"/>
              </a:buClr>
              <a:buSzPts val="6200"/>
              <a:buNone/>
              <a:defRPr>
                <a:solidFill>
                  <a:schemeClr val="accent2"/>
                </a:solidFill>
              </a:defRPr>
            </a:lvl8pPr>
            <a:lvl9pPr lvl="8" algn="r">
              <a:spcBef>
                <a:spcPts val="0"/>
              </a:spcBef>
              <a:spcAft>
                <a:spcPts val="0"/>
              </a:spcAft>
              <a:buClr>
                <a:schemeClr val="accent2"/>
              </a:buClr>
              <a:buSzPts val="6200"/>
              <a:buNone/>
              <a:defRPr>
                <a:solidFill>
                  <a:schemeClr val="accent2"/>
                </a:solidFill>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agenda ">
  <p:cSld name="CUSTOM_2_1">
    <p:bg>
      <p:bgPr>
        <a:solidFill>
          <a:schemeClr val="lt1"/>
        </a:solidFill>
      </p:bgPr>
    </p:bg>
    <p:spTree>
      <p:nvGrpSpPr>
        <p:cNvPr id="524" name="Shape 524"/>
        <p:cNvGrpSpPr/>
        <p:nvPr/>
      </p:nvGrpSpPr>
      <p:grpSpPr>
        <a:xfrm>
          <a:off x="0" y="0"/>
          <a:ext cx="0" cy="0"/>
          <a:chOff x="0" y="0"/>
          <a:chExt cx="0" cy="0"/>
        </a:xfrm>
      </p:grpSpPr>
      <p:sp>
        <p:nvSpPr>
          <p:cNvPr id="525" name="Google Shape;525;p48"/>
          <p:cNvSpPr txBox="1"/>
          <p:nvPr>
            <p:ph type="title"/>
          </p:nvPr>
        </p:nvSpPr>
        <p:spPr>
          <a:xfrm>
            <a:off x="475258" y="457071"/>
            <a:ext cx="4257900" cy="618000"/>
          </a:xfrm>
          <a:prstGeom prst="rect">
            <a:avLst/>
          </a:prstGeom>
        </p:spPr>
        <p:txBody>
          <a:bodyPr anchorCtr="0" anchor="t" bIns="190075" lIns="190075" spcFirstLastPara="1" rIns="190075" wrap="square" tIns="190075">
            <a:noAutofit/>
          </a:bodyPr>
          <a:lstStyle>
            <a:lvl1pPr lvl="0">
              <a:spcBef>
                <a:spcPts val="0"/>
              </a:spcBef>
              <a:spcAft>
                <a:spcPts val="0"/>
              </a:spcAft>
              <a:buClr>
                <a:schemeClr val="dk1"/>
              </a:buClr>
              <a:buSzPts val="1900"/>
              <a:buFont typeface="Lexend Light"/>
              <a:buNone/>
              <a:defRPr sz="1900">
                <a:latin typeface="Lexend Light"/>
                <a:ea typeface="Lexend Light"/>
                <a:cs typeface="Lexend Light"/>
                <a:sym typeface="Lexend Light"/>
              </a:defRPr>
            </a:lvl1pPr>
            <a:lvl2pPr lvl="1">
              <a:spcBef>
                <a:spcPts val="0"/>
              </a:spcBef>
              <a:spcAft>
                <a:spcPts val="0"/>
              </a:spcAft>
              <a:buClr>
                <a:schemeClr val="dk1"/>
              </a:buClr>
              <a:buSzPts val="6200"/>
              <a:buNone/>
              <a:defRPr/>
            </a:lvl2pPr>
            <a:lvl3pPr lvl="2">
              <a:spcBef>
                <a:spcPts val="0"/>
              </a:spcBef>
              <a:spcAft>
                <a:spcPts val="0"/>
              </a:spcAft>
              <a:buClr>
                <a:schemeClr val="dk1"/>
              </a:buClr>
              <a:buSzPts val="6200"/>
              <a:buNone/>
              <a:defRPr/>
            </a:lvl3pPr>
            <a:lvl4pPr lvl="3">
              <a:spcBef>
                <a:spcPts val="0"/>
              </a:spcBef>
              <a:spcAft>
                <a:spcPts val="0"/>
              </a:spcAft>
              <a:buClr>
                <a:schemeClr val="dk1"/>
              </a:buClr>
              <a:buSzPts val="6200"/>
              <a:buNone/>
              <a:defRPr/>
            </a:lvl4pPr>
            <a:lvl5pPr lvl="4">
              <a:spcBef>
                <a:spcPts val="0"/>
              </a:spcBef>
              <a:spcAft>
                <a:spcPts val="0"/>
              </a:spcAft>
              <a:buClr>
                <a:schemeClr val="dk1"/>
              </a:buClr>
              <a:buSzPts val="6200"/>
              <a:buNone/>
              <a:defRPr/>
            </a:lvl5pPr>
            <a:lvl6pPr lvl="5">
              <a:spcBef>
                <a:spcPts val="0"/>
              </a:spcBef>
              <a:spcAft>
                <a:spcPts val="0"/>
              </a:spcAft>
              <a:buClr>
                <a:schemeClr val="dk1"/>
              </a:buClr>
              <a:buSzPts val="6200"/>
              <a:buNone/>
              <a:defRPr/>
            </a:lvl6pPr>
            <a:lvl7pPr lvl="6">
              <a:spcBef>
                <a:spcPts val="0"/>
              </a:spcBef>
              <a:spcAft>
                <a:spcPts val="0"/>
              </a:spcAft>
              <a:buClr>
                <a:schemeClr val="dk1"/>
              </a:buClr>
              <a:buSzPts val="6200"/>
              <a:buNone/>
              <a:defRPr/>
            </a:lvl7pPr>
            <a:lvl8pPr lvl="7">
              <a:spcBef>
                <a:spcPts val="0"/>
              </a:spcBef>
              <a:spcAft>
                <a:spcPts val="0"/>
              </a:spcAft>
              <a:buClr>
                <a:schemeClr val="dk1"/>
              </a:buClr>
              <a:buSzPts val="6200"/>
              <a:buNone/>
              <a:defRPr/>
            </a:lvl8pPr>
            <a:lvl9pPr lvl="8">
              <a:spcBef>
                <a:spcPts val="0"/>
              </a:spcBef>
              <a:spcAft>
                <a:spcPts val="0"/>
              </a:spcAft>
              <a:buClr>
                <a:schemeClr val="dk1"/>
              </a:buClr>
              <a:buSzPts val="6200"/>
              <a:buNone/>
              <a:defRPr/>
            </a:lvl9pPr>
          </a:lstStyle>
          <a:p/>
        </p:txBody>
      </p:sp>
      <p:cxnSp>
        <p:nvCxnSpPr>
          <p:cNvPr id="526" name="Google Shape;526;p48"/>
          <p:cNvCxnSpPr/>
          <p:nvPr/>
        </p:nvCxnSpPr>
        <p:spPr>
          <a:xfrm>
            <a:off x="-260" y="4721177"/>
            <a:ext cx="17850900" cy="0"/>
          </a:xfrm>
          <a:prstGeom prst="straightConnector1">
            <a:avLst/>
          </a:prstGeom>
          <a:noFill/>
          <a:ln cap="flat" cmpd="sng" w="9525">
            <a:solidFill>
              <a:schemeClr val="accent1"/>
            </a:solidFill>
            <a:prstDash val="solid"/>
            <a:round/>
            <a:headEnd len="med" w="med" type="none"/>
            <a:tailEnd len="med" w="med" type="none"/>
          </a:ln>
        </p:spPr>
      </p:cxnSp>
      <p:cxnSp>
        <p:nvCxnSpPr>
          <p:cNvPr id="527" name="Google Shape;527;p48"/>
          <p:cNvCxnSpPr/>
          <p:nvPr/>
        </p:nvCxnSpPr>
        <p:spPr>
          <a:xfrm>
            <a:off x="-260" y="6547953"/>
            <a:ext cx="17850900" cy="0"/>
          </a:xfrm>
          <a:prstGeom prst="straightConnector1">
            <a:avLst/>
          </a:prstGeom>
          <a:noFill/>
          <a:ln cap="flat" cmpd="sng" w="9525">
            <a:solidFill>
              <a:schemeClr val="accent1"/>
            </a:solidFill>
            <a:prstDash val="solid"/>
            <a:round/>
            <a:headEnd len="med" w="med" type="none"/>
            <a:tailEnd len="med" w="med" type="none"/>
          </a:ln>
        </p:spPr>
      </p:cxnSp>
      <p:cxnSp>
        <p:nvCxnSpPr>
          <p:cNvPr id="528" name="Google Shape;528;p48"/>
          <p:cNvCxnSpPr/>
          <p:nvPr/>
        </p:nvCxnSpPr>
        <p:spPr>
          <a:xfrm>
            <a:off x="-260" y="8380291"/>
            <a:ext cx="17850900" cy="0"/>
          </a:xfrm>
          <a:prstGeom prst="straightConnector1">
            <a:avLst/>
          </a:prstGeom>
          <a:noFill/>
          <a:ln cap="flat" cmpd="sng" w="9525">
            <a:solidFill>
              <a:schemeClr val="accent1"/>
            </a:solidFill>
            <a:prstDash val="solid"/>
            <a:round/>
            <a:headEnd len="med" w="med" type="none"/>
            <a:tailEnd len="med" w="med" type="none"/>
          </a:ln>
        </p:spPr>
      </p:cxnSp>
      <p:cxnSp>
        <p:nvCxnSpPr>
          <p:cNvPr id="529" name="Google Shape;529;p48"/>
          <p:cNvCxnSpPr/>
          <p:nvPr/>
        </p:nvCxnSpPr>
        <p:spPr>
          <a:xfrm>
            <a:off x="-260" y="10218138"/>
            <a:ext cx="17850900" cy="0"/>
          </a:xfrm>
          <a:prstGeom prst="straightConnector1">
            <a:avLst/>
          </a:prstGeom>
          <a:noFill/>
          <a:ln cap="flat" cmpd="sng" w="9525">
            <a:solidFill>
              <a:schemeClr val="accent1"/>
            </a:solidFill>
            <a:prstDash val="solid"/>
            <a:round/>
            <a:headEnd len="med" w="med" type="none"/>
            <a:tailEnd len="med" w="med" type="none"/>
          </a:ln>
        </p:spPr>
      </p:cxnSp>
      <p:sp>
        <p:nvSpPr>
          <p:cNvPr id="530" name="Google Shape;530;p48"/>
          <p:cNvSpPr txBox="1"/>
          <p:nvPr>
            <p:ph idx="2" type="title"/>
          </p:nvPr>
        </p:nvSpPr>
        <p:spPr>
          <a:xfrm>
            <a:off x="7350743" y="2918310"/>
            <a:ext cx="8877600" cy="1797600"/>
          </a:xfrm>
          <a:prstGeom prst="rect">
            <a:avLst/>
          </a:prstGeom>
        </p:spPr>
        <p:txBody>
          <a:bodyPr anchorCtr="0" anchor="ctr" bIns="190075" lIns="190075" spcFirstLastPara="1" rIns="190075" wrap="square" tIns="190075">
            <a:noAutofit/>
          </a:bodyPr>
          <a:lstStyle>
            <a:lvl1pPr lvl="0">
              <a:spcBef>
                <a:spcPts val="0"/>
              </a:spcBef>
              <a:spcAft>
                <a:spcPts val="0"/>
              </a:spcAft>
              <a:buSzPts val="7500"/>
              <a:buFont typeface="Merriweather"/>
              <a:buNone/>
              <a:defRPr sz="7500">
                <a:latin typeface="Merriweather"/>
                <a:ea typeface="Merriweather"/>
                <a:cs typeface="Merriweather"/>
                <a:sym typeface="Merriweather"/>
              </a:defRPr>
            </a:lvl1pPr>
            <a:lvl2pPr lvl="1">
              <a:spcBef>
                <a:spcPts val="0"/>
              </a:spcBef>
              <a:spcAft>
                <a:spcPts val="0"/>
              </a:spcAft>
              <a:buClr>
                <a:schemeClr val="dk1"/>
              </a:buClr>
              <a:buSzPts val="7500"/>
              <a:buFont typeface="Merriweather"/>
              <a:buNone/>
              <a:defRPr sz="7500">
                <a:latin typeface="Merriweather"/>
                <a:ea typeface="Merriweather"/>
                <a:cs typeface="Merriweather"/>
                <a:sym typeface="Merriweather"/>
              </a:defRPr>
            </a:lvl2pPr>
            <a:lvl3pPr lvl="2">
              <a:spcBef>
                <a:spcPts val="0"/>
              </a:spcBef>
              <a:spcAft>
                <a:spcPts val="0"/>
              </a:spcAft>
              <a:buClr>
                <a:schemeClr val="dk1"/>
              </a:buClr>
              <a:buSzPts val="7500"/>
              <a:buFont typeface="Merriweather"/>
              <a:buNone/>
              <a:defRPr sz="7500">
                <a:latin typeface="Merriweather"/>
                <a:ea typeface="Merriweather"/>
                <a:cs typeface="Merriweather"/>
                <a:sym typeface="Merriweather"/>
              </a:defRPr>
            </a:lvl3pPr>
            <a:lvl4pPr lvl="3">
              <a:spcBef>
                <a:spcPts val="0"/>
              </a:spcBef>
              <a:spcAft>
                <a:spcPts val="0"/>
              </a:spcAft>
              <a:buClr>
                <a:schemeClr val="dk1"/>
              </a:buClr>
              <a:buSzPts val="7500"/>
              <a:buFont typeface="Merriweather"/>
              <a:buNone/>
              <a:defRPr sz="7500">
                <a:latin typeface="Merriweather"/>
                <a:ea typeface="Merriweather"/>
                <a:cs typeface="Merriweather"/>
                <a:sym typeface="Merriweather"/>
              </a:defRPr>
            </a:lvl4pPr>
            <a:lvl5pPr lvl="4">
              <a:spcBef>
                <a:spcPts val="0"/>
              </a:spcBef>
              <a:spcAft>
                <a:spcPts val="0"/>
              </a:spcAft>
              <a:buClr>
                <a:schemeClr val="dk1"/>
              </a:buClr>
              <a:buSzPts val="7500"/>
              <a:buFont typeface="Merriweather"/>
              <a:buNone/>
              <a:defRPr sz="7500">
                <a:latin typeface="Merriweather"/>
                <a:ea typeface="Merriweather"/>
                <a:cs typeface="Merriweather"/>
                <a:sym typeface="Merriweather"/>
              </a:defRPr>
            </a:lvl5pPr>
            <a:lvl6pPr lvl="5">
              <a:spcBef>
                <a:spcPts val="0"/>
              </a:spcBef>
              <a:spcAft>
                <a:spcPts val="0"/>
              </a:spcAft>
              <a:buClr>
                <a:schemeClr val="dk1"/>
              </a:buClr>
              <a:buSzPts val="7500"/>
              <a:buFont typeface="Merriweather"/>
              <a:buNone/>
              <a:defRPr sz="7500">
                <a:latin typeface="Merriweather"/>
                <a:ea typeface="Merriweather"/>
                <a:cs typeface="Merriweather"/>
                <a:sym typeface="Merriweather"/>
              </a:defRPr>
            </a:lvl6pPr>
            <a:lvl7pPr lvl="6">
              <a:spcBef>
                <a:spcPts val="0"/>
              </a:spcBef>
              <a:spcAft>
                <a:spcPts val="0"/>
              </a:spcAft>
              <a:buClr>
                <a:schemeClr val="dk1"/>
              </a:buClr>
              <a:buSzPts val="7500"/>
              <a:buFont typeface="Merriweather"/>
              <a:buNone/>
              <a:defRPr sz="7500">
                <a:latin typeface="Merriweather"/>
                <a:ea typeface="Merriweather"/>
                <a:cs typeface="Merriweather"/>
                <a:sym typeface="Merriweather"/>
              </a:defRPr>
            </a:lvl7pPr>
            <a:lvl8pPr lvl="7">
              <a:spcBef>
                <a:spcPts val="0"/>
              </a:spcBef>
              <a:spcAft>
                <a:spcPts val="0"/>
              </a:spcAft>
              <a:buClr>
                <a:schemeClr val="dk1"/>
              </a:buClr>
              <a:buSzPts val="7500"/>
              <a:buFont typeface="Merriweather"/>
              <a:buNone/>
              <a:defRPr sz="7500">
                <a:latin typeface="Merriweather"/>
                <a:ea typeface="Merriweather"/>
                <a:cs typeface="Merriweather"/>
                <a:sym typeface="Merriweather"/>
              </a:defRPr>
            </a:lvl8pPr>
            <a:lvl9pPr lvl="8">
              <a:spcBef>
                <a:spcPts val="0"/>
              </a:spcBef>
              <a:spcAft>
                <a:spcPts val="0"/>
              </a:spcAft>
              <a:buClr>
                <a:schemeClr val="dk1"/>
              </a:buClr>
              <a:buSzPts val="7500"/>
              <a:buFont typeface="Merriweather"/>
              <a:buNone/>
              <a:defRPr sz="7500">
                <a:latin typeface="Merriweather"/>
                <a:ea typeface="Merriweather"/>
                <a:cs typeface="Merriweather"/>
                <a:sym typeface="Merriweather"/>
              </a:defRPr>
            </a:lvl9pPr>
          </a:lstStyle>
          <a:p/>
        </p:txBody>
      </p:sp>
      <p:sp>
        <p:nvSpPr>
          <p:cNvPr id="531" name="Google Shape;531;p48"/>
          <p:cNvSpPr txBox="1"/>
          <p:nvPr>
            <p:ph idx="3" type="title"/>
          </p:nvPr>
        </p:nvSpPr>
        <p:spPr>
          <a:xfrm>
            <a:off x="7350639" y="4726687"/>
            <a:ext cx="8877600" cy="1821300"/>
          </a:xfrm>
          <a:prstGeom prst="rect">
            <a:avLst/>
          </a:prstGeom>
        </p:spPr>
        <p:txBody>
          <a:bodyPr anchorCtr="0" anchor="ctr" bIns="190075" lIns="190075" spcFirstLastPara="1" rIns="190075" wrap="square" tIns="190075">
            <a:noAutofit/>
          </a:bodyPr>
          <a:lstStyle>
            <a:lvl1pPr lvl="0">
              <a:spcBef>
                <a:spcPts val="0"/>
              </a:spcBef>
              <a:spcAft>
                <a:spcPts val="0"/>
              </a:spcAft>
              <a:buSzPts val="7500"/>
              <a:buFont typeface="Merriweather"/>
              <a:buNone/>
              <a:defRPr sz="7500">
                <a:latin typeface="Merriweather"/>
                <a:ea typeface="Merriweather"/>
                <a:cs typeface="Merriweather"/>
                <a:sym typeface="Merriweather"/>
              </a:defRPr>
            </a:lvl1pPr>
            <a:lvl2pPr lvl="1">
              <a:spcBef>
                <a:spcPts val="0"/>
              </a:spcBef>
              <a:spcAft>
                <a:spcPts val="0"/>
              </a:spcAft>
              <a:buClr>
                <a:schemeClr val="dk1"/>
              </a:buClr>
              <a:buSzPts val="7500"/>
              <a:buFont typeface="Merriweather"/>
              <a:buNone/>
              <a:defRPr sz="7500">
                <a:latin typeface="Merriweather"/>
                <a:ea typeface="Merriweather"/>
                <a:cs typeface="Merriweather"/>
                <a:sym typeface="Merriweather"/>
              </a:defRPr>
            </a:lvl2pPr>
            <a:lvl3pPr lvl="2">
              <a:spcBef>
                <a:spcPts val="0"/>
              </a:spcBef>
              <a:spcAft>
                <a:spcPts val="0"/>
              </a:spcAft>
              <a:buClr>
                <a:schemeClr val="dk1"/>
              </a:buClr>
              <a:buSzPts val="7500"/>
              <a:buFont typeface="Merriweather"/>
              <a:buNone/>
              <a:defRPr sz="7500">
                <a:latin typeface="Merriweather"/>
                <a:ea typeface="Merriweather"/>
                <a:cs typeface="Merriweather"/>
                <a:sym typeface="Merriweather"/>
              </a:defRPr>
            </a:lvl3pPr>
            <a:lvl4pPr lvl="3">
              <a:spcBef>
                <a:spcPts val="0"/>
              </a:spcBef>
              <a:spcAft>
                <a:spcPts val="0"/>
              </a:spcAft>
              <a:buClr>
                <a:schemeClr val="dk1"/>
              </a:buClr>
              <a:buSzPts val="7500"/>
              <a:buFont typeface="Merriweather"/>
              <a:buNone/>
              <a:defRPr sz="7500">
                <a:latin typeface="Merriweather"/>
                <a:ea typeface="Merriweather"/>
                <a:cs typeface="Merriweather"/>
                <a:sym typeface="Merriweather"/>
              </a:defRPr>
            </a:lvl4pPr>
            <a:lvl5pPr lvl="4">
              <a:spcBef>
                <a:spcPts val="0"/>
              </a:spcBef>
              <a:spcAft>
                <a:spcPts val="0"/>
              </a:spcAft>
              <a:buClr>
                <a:schemeClr val="dk1"/>
              </a:buClr>
              <a:buSzPts val="7500"/>
              <a:buFont typeface="Merriweather"/>
              <a:buNone/>
              <a:defRPr sz="7500">
                <a:latin typeface="Merriweather"/>
                <a:ea typeface="Merriweather"/>
                <a:cs typeface="Merriweather"/>
                <a:sym typeface="Merriweather"/>
              </a:defRPr>
            </a:lvl5pPr>
            <a:lvl6pPr lvl="5">
              <a:spcBef>
                <a:spcPts val="0"/>
              </a:spcBef>
              <a:spcAft>
                <a:spcPts val="0"/>
              </a:spcAft>
              <a:buClr>
                <a:schemeClr val="dk1"/>
              </a:buClr>
              <a:buSzPts val="7500"/>
              <a:buFont typeface="Merriweather"/>
              <a:buNone/>
              <a:defRPr sz="7500">
                <a:latin typeface="Merriweather"/>
                <a:ea typeface="Merriweather"/>
                <a:cs typeface="Merriweather"/>
                <a:sym typeface="Merriweather"/>
              </a:defRPr>
            </a:lvl6pPr>
            <a:lvl7pPr lvl="6">
              <a:spcBef>
                <a:spcPts val="0"/>
              </a:spcBef>
              <a:spcAft>
                <a:spcPts val="0"/>
              </a:spcAft>
              <a:buClr>
                <a:schemeClr val="dk1"/>
              </a:buClr>
              <a:buSzPts val="7500"/>
              <a:buFont typeface="Merriweather"/>
              <a:buNone/>
              <a:defRPr sz="7500">
                <a:latin typeface="Merriweather"/>
                <a:ea typeface="Merriweather"/>
                <a:cs typeface="Merriweather"/>
                <a:sym typeface="Merriweather"/>
              </a:defRPr>
            </a:lvl7pPr>
            <a:lvl8pPr lvl="7">
              <a:spcBef>
                <a:spcPts val="0"/>
              </a:spcBef>
              <a:spcAft>
                <a:spcPts val="0"/>
              </a:spcAft>
              <a:buClr>
                <a:schemeClr val="dk1"/>
              </a:buClr>
              <a:buSzPts val="7500"/>
              <a:buFont typeface="Merriweather"/>
              <a:buNone/>
              <a:defRPr sz="7500">
                <a:latin typeface="Merriweather"/>
                <a:ea typeface="Merriweather"/>
                <a:cs typeface="Merriweather"/>
                <a:sym typeface="Merriweather"/>
              </a:defRPr>
            </a:lvl8pPr>
            <a:lvl9pPr lvl="8">
              <a:spcBef>
                <a:spcPts val="0"/>
              </a:spcBef>
              <a:spcAft>
                <a:spcPts val="0"/>
              </a:spcAft>
              <a:buClr>
                <a:schemeClr val="dk1"/>
              </a:buClr>
              <a:buSzPts val="7500"/>
              <a:buFont typeface="Merriweather"/>
              <a:buNone/>
              <a:defRPr sz="7500">
                <a:latin typeface="Merriweather"/>
                <a:ea typeface="Merriweather"/>
                <a:cs typeface="Merriweather"/>
                <a:sym typeface="Merriweather"/>
              </a:defRPr>
            </a:lvl9pPr>
          </a:lstStyle>
          <a:p/>
        </p:txBody>
      </p:sp>
      <p:sp>
        <p:nvSpPr>
          <p:cNvPr id="532" name="Google Shape;532;p48"/>
          <p:cNvSpPr txBox="1"/>
          <p:nvPr>
            <p:ph idx="4" type="title"/>
          </p:nvPr>
        </p:nvSpPr>
        <p:spPr>
          <a:xfrm>
            <a:off x="7350639" y="6553515"/>
            <a:ext cx="8877600" cy="1832400"/>
          </a:xfrm>
          <a:prstGeom prst="rect">
            <a:avLst/>
          </a:prstGeom>
        </p:spPr>
        <p:txBody>
          <a:bodyPr anchorCtr="0" anchor="ctr" bIns="190075" lIns="190075" spcFirstLastPara="1" rIns="190075" wrap="square" tIns="190075">
            <a:noAutofit/>
          </a:bodyPr>
          <a:lstStyle>
            <a:lvl1pPr lvl="0">
              <a:spcBef>
                <a:spcPts val="0"/>
              </a:spcBef>
              <a:spcAft>
                <a:spcPts val="0"/>
              </a:spcAft>
              <a:buSzPts val="7500"/>
              <a:buFont typeface="Merriweather"/>
              <a:buNone/>
              <a:defRPr sz="7500">
                <a:latin typeface="Merriweather"/>
                <a:ea typeface="Merriweather"/>
                <a:cs typeface="Merriweather"/>
                <a:sym typeface="Merriweather"/>
              </a:defRPr>
            </a:lvl1pPr>
            <a:lvl2pPr lvl="1">
              <a:spcBef>
                <a:spcPts val="0"/>
              </a:spcBef>
              <a:spcAft>
                <a:spcPts val="0"/>
              </a:spcAft>
              <a:buClr>
                <a:schemeClr val="dk1"/>
              </a:buClr>
              <a:buSzPts val="7500"/>
              <a:buFont typeface="Merriweather"/>
              <a:buNone/>
              <a:defRPr sz="7500">
                <a:latin typeface="Merriweather"/>
                <a:ea typeface="Merriweather"/>
                <a:cs typeface="Merriweather"/>
                <a:sym typeface="Merriweather"/>
              </a:defRPr>
            </a:lvl2pPr>
            <a:lvl3pPr lvl="2">
              <a:spcBef>
                <a:spcPts val="0"/>
              </a:spcBef>
              <a:spcAft>
                <a:spcPts val="0"/>
              </a:spcAft>
              <a:buClr>
                <a:schemeClr val="dk1"/>
              </a:buClr>
              <a:buSzPts val="7500"/>
              <a:buFont typeface="Merriweather"/>
              <a:buNone/>
              <a:defRPr sz="7500">
                <a:latin typeface="Merriweather"/>
                <a:ea typeface="Merriweather"/>
                <a:cs typeface="Merriweather"/>
                <a:sym typeface="Merriweather"/>
              </a:defRPr>
            </a:lvl3pPr>
            <a:lvl4pPr lvl="3">
              <a:spcBef>
                <a:spcPts val="0"/>
              </a:spcBef>
              <a:spcAft>
                <a:spcPts val="0"/>
              </a:spcAft>
              <a:buClr>
                <a:schemeClr val="dk1"/>
              </a:buClr>
              <a:buSzPts val="7500"/>
              <a:buFont typeface="Merriweather"/>
              <a:buNone/>
              <a:defRPr sz="7500">
                <a:latin typeface="Merriweather"/>
                <a:ea typeface="Merriweather"/>
                <a:cs typeface="Merriweather"/>
                <a:sym typeface="Merriweather"/>
              </a:defRPr>
            </a:lvl4pPr>
            <a:lvl5pPr lvl="4">
              <a:spcBef>
                <a:spcPts val="0"/>
              </a:spcBef>
              <a:spcAft>
                <a:spcPts val="0"/>
              </a:spcAft>
              <a:buClr>
                <a:schemeClr val="dk1"/>
              </a:buClr>
              <a:buSzPts val="7500"/>
              <a:buFont typeface="Merriweather"/>
              <a:buNone/>
              <a:defRPr sz="7500">
                <a:latin typeface="Merriweather"/>
                <a:ea typeface="Merriweather"/>
                <a:cs typeface="Merriweather"/>
                <a:sym typeface="Merriweather"/>
              </a:defRPr>
            </a:lvl5pPr>
            <a:lvl6pPr lvl="5">
              <a:spcBef>
                <a:spcPts val="0"/>
              </a:spcBef>
              <a:spcAft>
                <a:spcPts val="0"/>
              </a:spcAft>
              <a:buClr>
                <a:schemeClr val="dk1"/>
              </a:buClr>
              <a:buSzPts val="7500"/>
              <a:buFont typeface="Merriweather"/>
              <a:buNone/>
              <a:defRPr sz="7500">
                <a:latin typeface="Merriweather"/>
                <a:ea typeface="Merriweather"/>
                <a:cs typeface="Merriweather"/>
                <a:sym typeface="Merriweather"/>
              </a:defRPr>
            </a:lvl6pPr>
            <a:lvl7pPr lvl="6">
              <a:spcBef>
                <a:spcPts val="0"/>
              </a:spcBef>
              <a:spcAft>
                <a:spcPts val="0"/>
              </a:spcAft>
              <a:buClr>
                <a:schemeClr val="dk1"/>
              </a:buClr>
              <a:buSzPts val="7500"/>
              <a:buFont typeface="Merriweather"/>
              <a:buNone/>
              <a:defRPr sz="7500">
                <a:latin typeface="Merriweather"/>
                <a:ea typeface="Merriweather"/>
                <a:cs typeface="Merriweather"/>
                <a:sym typeface="Merriweather"/>
              </a:defRPr>
            </a:lvl7pPr>
            <a:lvl8pPr lvl="7">
              <a:spcBef>
                <a:spcPts val="0"/>
              </a:spcBef>
              <a:spcAft>
                <a:spcPts val="0"/>
              </a:spcAft>
              <a:buClr>
                <a:schemeClr val="dk1"/>
              </a:buClr>
              <a:buSzPts val="7500"/>
              <a:buFont typeface="Merriweather"/>
              <a:buNone/>
              <a:defRPr sz="7500">
                <a:latin typeface="Merriweather"/>
                <a:ea typeface="Merriweather"/>
                <a:cs typeface="Merriweather"/>
                <a:sym typeface="Merriweather"/>
              </a:defRPr>
            </a:lvl8pPr>
            <a:lvl9pPr lvl="8">
              <a:spcBef>
                <a:spcPts val="0"/>
              </a:spcBef>
              <a:spcAft>
                <a:spcPts val="0"/>
              </a:spcAft>
              <a:buClr>
                <a:schemeClr val="dk1"/>
              </a:buClr>
              <a:buSzPts val="7500"/>
              <a:buFont typeface="Merriweather"/>
              <a:buNone/>
              <a:defRPr sz="7500">
                <a:latin typeface="Merriweather"/>
                <a:ea typeface="Merriweather"/>
                <a:cs typeface="Merriweather"/>
                <a:sym typeface="Merriweather"/>
              </a:defRPr>
            </a:lvl9pPr>
          </a:lstStyle>
          <a:p/>
        </p:txBody>
      </p:sp>
      <p:sp>
        <p:nvSpPr>
          <p:cNvPr id="533" name="Google Shape;533;p48"/>
          <p:cNvSpPr txBox="1"/>
          <p:nvPr>
            <p:ph idx="5" type="title"/>
          </p:nvPr>
        </p:nvSpPr>
        <p:spPr>
          <a:xfrm>
            <a:off x="7350639" y="8391518"/>
            <a:ext cx="8891400" cy="1832400"/>
          </a:xfrm>
          <a:prstGeom prst="rect">
            <a:avLst/>
          </a:prstGeom>
        </p:spPr>
        <p:txBody>
          <a:bodyPr anchorCtr="0" anchor="ctr" bIns="190075" lIns="190075" spcFirstLastPara="1" rIns="190075" wrap="square" tIns="190075">
            <a:noAutofit/>
          </a:bodyPr>
          <a:lstStyle>
            <a:lvl1pPr lvl="0">
              <a:spcBef>
                <a:spcPts val="0"/>
              </a:spcBef>
              <a:spcAft>
                <a:spcPts val="0"/>
              </a:spcAft>
              <a:buSzPts val="7500"/>
              <a:buFont typeface="Merriweather"/>
              <a:buNone/>
              <a:defRPr sz="7500">
                <a:latin typeface="Merriweather"/>
                <a:ea typeface="Merriweather"/>
                <a:cs typeface="Merriweather"/>
                <a:sym typeface="Merriweather"/>
              </a:defRPr>
            </a:lvl1pPr>
            <a:lvl2pPr lvl="1">
              <a:spcBef>
                <a:spcPts val="0"/>
              </a:spcBef>
              <a:spcAft>
                <a:spcPts val="0"/>
              </a:spcAft>
              <a:buClr>
                <a:schemeClr val="dk1"/>
              </a:buClr>
              <a:buSzPts val="7500"/>
              <a:buFont typeface="Merriweather"/>
              <a:buNone/>
              <a:defRPr sz="7500">
                <a:latin typeface="Merriweather"/>
                <a:ea typeface="Merriweather"/>
                <a:cs typeface="Merriweather"/>
                <a:sym typeface="Merriweather"/>
              </a:defRPr>
            </a:lvl2pPr>
            <a:lvl3pPr lvl="2">
              <a:spcBef>
                <a:spcPts val="0"/>
              </a:spcBef>
              <a:spcAft>
                <a:spcPts val="0"/>
              </a:spcAft>
              <a:buClr>
                <a:schemeClr val="dk1"/>
              </a:buClr>
              <a:buSzPts val="7500"/>
              <a:buFont typeface="Merriweather"/>
              <a:buNone/>
              <a:defRPr sz="7500">
                <a:latin typeface="Merriweather"/>
                <a:ea typeface="Merriweather"/>
                <a:cs typeface="Merriweather"/>
                <a:sym typeface="Merriweather"/>
              </a:defRPr>
            </a:lvl3pPr>
            <a:lvl4pPr lvl="3">
              <a:spcBef>
                <a:spcPts val="0"/>
              </a:spcBef>
              <a:spcAft>
                <a:spcPts val="0"/>
              </a:spcAft>
              <a:buClr>
                <a:schemeClr val="dk1"/>
              </a:buClr>
              <a:buSzPts val="7500"/>
              <a:buFont typeface="Merriweather"/>
              <a:buNone/>
              <a:defRPr sz="7500">
                <a:latin typeface="Merriweather"/>
                <a:ea typeface="Merriweather"/>
                <a:cs typeface="Merriweather"/>
                <a:sym typeface="Merriweather"/>
              </a:defRPr>
            </a:lvl4pPr>
            <a:lvl5pPr lvl="4">
              <a:spcBef>
                <a:spcPts val="0"/>
              </a:spcBef>
              <a:spcAft>
                <a:spcPts val="0"/>
              </a:spcAft>
              <a:buClr>
                <a:schemeClr val="dk1"/>
              </a:buClr>
              <a:buSzPts val="7500"/>
              <a:buFont typeface="Merriweather"/>
              <a:buNone/>
              <a:defRPr sz="7500">
                <a:latin typeface="Merriweather"/>
                <a:ea typeface="Merriweather"/>
                <a:cs typeface="Merriweather"/>
                <a:sym typeface="Merriweather"/>
              </a:defRPr>
            </a:lvl5pPr>
            <a:lvl6pPr lvl="5">
              <a:spcBef>
                <a:spcPts val="0"/>
              </a:spcBef>
              <a:spcAft>
                <a:spcPts val="0"/>
              </a:spcAft>
              <a:buClr>
                <a:schemeClr val="dk1"/>
              </a:buClr>
              <a:buSzPts val="7500"/>
              <a:buFont typeface="Merriweather"/>
              <a:buNone/>
              <a:defRPr sz="7500">
                <a:latin typeface="Merriweather"/>
                <a:ea typeface="Merriweather"/>
                <a:cs typeface="Merriweather"/>
                <a:sym typeface="Merriweather"/>
              </a:defRPr>
            </a:lvl6pPr>
            <a:lvl7pPr lvl="6">
              <a:spcBef>
                <a:spcPts val="0"/>
              </a:spcBef>
              <a:spcAft>
                <a:spcPts val="0"/>
              </a:spcAft>
              <a:buClr>
                <a:schemeClr val="dk1"/>
              </a:buClr>
              <a:buSzPts val="7500"/>
              <a:buFont typeface="Merriweather"/>
              <a:buNone/>
              <a:defRPr sz="7500">
                <a:latin typeface="Merriweather"/>
                <a:ea typeface="Merriweather"/>
                <a:cs typeface="Merriweather"/>
                <a:sym typeface="Merriweather"/>
              </a:defRPr>
            </a:lvl7pPr>
            <a:lvl8pPr lvl="7">
              <a:spcBef>
                <a:spcPts val="0"/>
              </a:spcBef>
              <a:spcAft>
                <a:spcPts val="0"/>
              </a:spcAft>
              <a:buClr>
                <a:schemeClr val="dk1"/>
              </a:buClr>
              <a:buSzPts val="7500"/>
              <a:buFont typeface="Merriweather"/>
              <a:buNone/>
              <a:defRPr sz="7500">
                <a:latin typeface="Merriweather"/>
                <a:ea typeface="Merriweather"/>
                <a:cs typeface="Merriweather"/>
                <a:sym typeface="Merriweather"/>
              </a:defRPr>
            </a:lvl8pPr>
            <a:lvl9pPr lvl="8">
              <a:spcBef>
                <a:spcPts val="0"/>
              </a:spcBef>
              <a:spcAft>
                <a:spcPts val="0"/>
              </a:spcAft>
              <a:buClr>
                <a:schemeClr val="dk1"/>
              </a:buClr>
              <a:buSzPts val="7500"/>
              <a:buFont typeface="Merriweather"/>
              <a:buNone/>
              <a:defRPr sz="7500">
                <a:latin typeface="Merriweather"/>
                <a:ea typeface="Merriweather"/>
                <a:cs typeface="Merriweather"/>
                <a:sym typeface="Merriweather"/>
              </a:defRPr>
            </a:lvl9pPr>
          </a:lstStyle>
          <a:p/>
        </p:txBody>
      </p:sp>
      <p:sp>
        <p:nvSpPr>
          <p:cNvPr id="534" name="Google Shape;534;p48"/>
          <p:cNvSpPr txBox="1"/>
          <p:nvPr>
            <p:ph idx="1" type="subTitle"/>
          </p:nvPr>
        </p:nvSpPr>
        <p:spPr>
          <a:xfrm>
            <a:off x="5069413" y="2918310"/>
            <a:ext cx="1948500" cy="1797600"/>
          </a:xfrm>
          <a:prstGeom prst="rect">
            <a:avLst/>
          </a:prstGeom>
        </p:spPr>
        <p:txBody>
          <a:bodyPr anchorCtr="0" anchor="ctr" bIns="190075" lIns="190075" spcFirstLastPara="1" rIns="190075" wrap="square" tIns="190075">
            <a:noAutofit/>
          </a:bodyPr>
          <a:lstStyle>
            <a:lvl1pPr lvl="0">
              <a:spcBef>
                <a:spcPts val="0"/>
              </a:spcBef>
              <a:spcAft>
                <a:spcPts val="0"/>
              </a:spcAft>
              <a:buClr>
                <a:schemeClr val="dk1"/>
              </a:buClr>
              <a:buSzPts val="2900"/>
              <a:buFont typeface="Lexend"/>
              <a:buNone/>
              <a:defRPr>
                <a:latin typeface="Lexend"/>
                <a:ea typeface="Lexend"/>
                <a:cs typeface="Lexend"/>
                <a:sym typeface="Lexend"/>
              </a:defRPr>
            </a:lvl1pPr>
            <a:lvl2pPr lvl="1">
              <a:spcBef>
                <a:spcPts val="0"/>
              </a:spcBef>
              <a:spcAft>
                <a:spcPts val="0"/>
              </a:spcAft>
              <a:buClr>
                <a:schemeClr val="dk1"/>
              </a:buClr>
              <a:buSzPts val="2900"/>
              <a:buFont typeface="Lexend"/>
              <a:buNone/>
              <a:defRPr>
                <a:latin typeface="Lexend"/>
                <a:ea typeface="Lexend"/>
                <a:cs typeface="Lexend"/>
                <a:sym typeface="Lexend"/>
              </a:defRPr>
            </a:lvl2pPr>
            <a:lvl3pPr lvl="2">
              <a:spcBef>
                <a:spcPts val="0"/>
              </a:spcBef>
              <a:spcAft>
                <a:spcPts val="0"/>
              </a:spcAft>
              <a:buClr>
                <a:schemeClr val="dk1"/>
              </a:buClr>
              <a:buSzPts val="2900"/>
              <a:buFont typeface="Lexend"/>
              <a:buNone/>
              <a:defRPr>
                <a:latin typeface="Lexend"/>
                <a:ea typeface="Lexend"/>
                <a:cs typeface="Lexend"/>
                <a:sym typeface="Lexend"/>
              </a:defRPr>
            </a:lvl3pPr>
            <a:lvl4pPr lvl="3">
              <a:spcBef>
                <a:spcPts val="0"/>
              </a:spcBef>
              <a:spcAft>
                <a:spcPts val="0"/>
              </a:spcAft>
              <a:buClr>
                <a:schemeClr val="dk1"/>
              </a:buClr>
              <a:buSzPts val="2900"/>
              <a:buFont typeface="Lexend"/>
              <a:buNone/>
              <a:defRPr>
                <a:latin typeface="Lexend"/>
                <a:ea typeface="Lexend"/>
                <a:cs typeface="Lexend"/>
                <a:sym typeface="Lexend"/>
              </a:defRPr>
            </a:lvl4pPr>
            <a:lvl5pPr lvl="4">
              <a:spcBef>
                <a:spcPts val="0"/>
              </a:spcBef>
              <a:spcAft>
                <a:spcPts val="0"/>
              </a:spcAft>
              <a:buClr>
                <a:schemeClr val="dk1"/>
              </a:buClr>
              <a:buSzPts val="2900"/>
              <a:buFont typeface="Lexend"/>
              <a:buNone/>
              <a:defRPr>
                <a:latin typeface="Lexend"/>
                <a:ea typeface="Lexend"/>
                <a:cs typeface="Lexend"/>
                <a:sym typeface="Lexend"/>
              </a:defRPr>
            </a:lvl5pPr>
            <a:lvl6pPr lvl="5">
              <a:spcBef>
                <a:spcPts val="0"/>
              </a:spcBef>
              <a:spcAft>
                <a:spcPts val="0"/>
              </a:spcAft>
              <a:buClr>
                <a:schemeClr val="dk1"/>
              </a:buClr>
              <a:buSzPts val="2900"/>
              <a:buFont typeface="Lexend"/>
              <a:buNone/>
              <a:defRPr>
                <a:latin typeface="Lexend"/>
                <a:ea typeface="Lexend"/>
                <a:cs typeface="Lexend"/>
                <a:sym typeface="Lexend"/>
              </a:defRPr>
            </a:lvl6pPr>
            <a:lvl7pPr lvl="6">
              <a:spcBef>
                <a:spcPts val="0"/>
              </a:spcBef>
              <a:spcAft>
                <a:spcPts val="0"/>
              </a:spcAft>
              <a:buClr>
                <a:schemeClr val="dk1"/>
              </a:buClr>
              <a:buSzPts val="2900"/>
              <a:buFont typeface="Lexend"/>
              <a:buNone/>
              <a:defRPr>
                <a:latin typeface="Lexend"/>
                <a:ea typeface="Lexend"/>
                <a:cs typeface="Lexend"/>
                <a:sym typeface="Lexend"/>
              </a:defRPr>
            </a:lvl7pPr>
            <a:lvl8pPr lvl="7">
              <a:spcBef>
                <a:spcPts val="0"/>
              </a:spcBef>
              <a:spcAft>
                <a:spcPts val="0"/>
              </a:spcAft>
              <a:buClr>
                <a:schemeClr val="dk1"/>
              </a:buClr>
              <a:buSzPts val="2900"/>
              <a:buFont typeface="Lexend"/>
              <a:buNone/>
              <a:defRPr>
                <a:latin typeface="Lexend"/>
                <a:ea typeface="Lexend"/>
                <a:cs typeface="Lexend"/>
                <a:sym typeface="Lexend"/>
              </a:defRPr>
            </a:lvl8pPr>
            <a:lvl9pPr lvl="8">
              <a:spcBef>
                <a:spcPts val="0"/>
              </a:spcBef>
              <a:spcAft>
                <a:spcPts val="0"/>
              </a:spcAft>
              <a:buClr>
                <a:schemeClr val="dk1"/>
              </a:buClr>
              <a:buSzPts val="2900"/>
              <a:buFont typeface="Lexend"/>
              <a:buNone/>
              <a:defRPr>
                <a:latin typeface="Lexend"/>
                <a:ea typeface="Lexend"/>
                <a:cs typeface="Lexend"/>
                <a:sym typeface="Lexend"/>
              </a:defRPr>
            </a:lvl9pPr>
          </a:lstStyle>
          <a:p/>
        </p:txBody>
      </p:sp>
      <p:sp>
        <p:nvSpPr>
          <p:cNvPr id="535" name="Google Shape;535;p48"/>
          <p:cNvSpPr txBox="1"/>
          <p:nvPr>
            <p:ph idx="6" type="subTitle"/>
          </p:nvPr>
        </p:nvSpPr>
        <p:spPr>
          <a:xfrm>
            <a:off x="5069413" y="4726687"/>
            <a:ext cx="1948500" cy="1821300"/>
          </a:xfrm>
          <a:prstGeom prst="rect">
            <a:avLst/>
          </a:prstGeom>
        </p:spPr>
        <p:txBody>
          <a:bodyPr anchorCtr="0" anchor="ctr" bIns="190075" lIns="190075" spcFirstLastPara="1" rIns="190075" wrap="square" tIns="190075">
            <a:noAutofit/>
          </a:bodyPr>
          <a:lstStyle>
            <a:lvl1pPr lvl="0">
              <a:spcBef>
                <a:spcPts val="0"/>
              </a:spcBef>
              <a:spcAft>
                <a:spcPts val="0"/>
              </a:spcAft>
              <a:buClr>
                <a:schemeClr val="dk1"/>
              </a:buClr>
              <a:buSzPts val="2900"/>
              <a:buFont typeface="Lexend"/>
              <a:buNone/>
              <a:defRPr>
                <a:latin typeface="Lexend"/>
                <a:ea typeface="Lexend"/>
                <a:cs typeface="Lexend"/>
                <a:sym typeface="Lexend"/>
              </a:defRPr>
            </a:lvl1pPr>
            <a:lvl2pPr lvl="1">
              <a:spcBef>
                <a:spcPts val="0"/>
              </a:spcBef>
              <a:spcAft>
                <a:spcPts val="0"/>
              </a:spcAft>
              <a:buClr>
                <a:schemeClr val="dk1"/>
              </a:buClr>
              <a:buSzPts val="2900"/>
              <a:buFont typeface="Lexend"/>
              <a:buNone/>
              <a:defRPr>
                <a:latin typeface="Lexend"/>
                <a:ea typeface="Lexend"/>
                <a:cs typeface="Lexend"/>
                <a:sym typeface="Lexend"/>
              </a:defRPr>
            </a:lvl2pPr>
            <a:lvl3pPr lvl="2">
              <a:spcBef>
                <a:spcPts val="0"/>
              </a:spcBef>
              <a:spcAft>
                <a:spcPts val="0"/>
              </a:spcAft>
              <a:buClr>
                <a:schemeClr val="dk1"/>
              </a:buClr>
              <a:buSzPts val="2900"/>
              <a:buFont typeface="Lexend"/>
              <a:buNone/>
              <a:defRPr>
                <a:latin typeface="Lexend"/>
                <a:ea typeface="Lexend"/>
                <a:cs typeface="Lexend"/>
                <a:sym typeface="Lexend"/>
              </a:defRPr>
            </a:lvl3pPr>
            <a:lvl4pPr lvl="3">
              <a:spcBef>
                <a:spcPts val="0"/>
              </a:spcBef>
              <a:spcAft>
                <a:spcPts val="0"/>
              </a:spcAft>
              <a:buClr>
                <a:schemeClr val="dk1"/>
              </a:buClr>
              <a:buSzPts val="2900"/>
              <a:buFont typeface="Lexend"/>
              <a:buNone/>
              <a:defRPr>
                <a:latin typeface="Lexend"/>
                <a:ea typeface="Lexend"/>
                <a:cs typeface="Lexend"/>
                <a:sym typeface="Lexend"/>
              </a:defRPr>
            </a:lvl4pPr>
            <a:lvl5pPr lvl="4">
              <a:spcBef>
                <a:spcPts val="0"/>
              </a:spcBef>
              <a:spcAft>
                <a:spcPts val="0"/>
              </a:spcAft>
              <a:buClr>
                <a:schemeClr val="dk1"/>
              </a:buClr>
              <a:buSzPts val="2900"/>
              <a:buFont typeface="Lexend"/>
              <a:buNone/>
              <a:defRPr>
                <a:latin typeface="Lexend"/>
                <a:ea typeface="Lexend"/>
                <a:cs typeface="Lexend"/>
                <a:sym typeface="Lexend"/>
              </a:defRPr>
            </a:lvl5pPr>
            <a:lvl6pPr lvl="5">
              <a:spcBef>
                <a:spcPts val="0"/>
              </a:spcBef>
              <a:spcAft>
                <a:spcPts val="0"/>
              </a:spcAft>
              <a:buClr>
                <a:schemeClr val="dk1"/>
              </a:buClr>
              <a:buSzPts val="2900"/>
              <a:buFont typeface="Lexend"/>
              <a:buNone/>
              <a:defRPr>
                <a:latin typeface="Lexend"/>
                <a:ea typeface="Lexend"/>
                <a:cs typeface="Lexend"/>
                <a:sym typeface="Lexend"/>
              </a:defRPr>
            </a:lvl6pPr>
            <a:lvl7pPr lvl="6">
              <a:spcBef>
                <a:spcPts val="0"/>
              </a:spcBef>
              <a:spcAft>
                <a:spcPts val="0"/>
              </a:spcAft>
              <a:buClr>
                <a:schemeClr val="dk1"/>
              </a:buClr>
              <a:buSzPts val="2900"/>
              <a:buFont typeface="Lexend"/>
              <a:buNone/>
              <a:defRPr>
                <a:latin typeface="Lexend"/>
                <a:ea typeface="Lexend"/>
                <a:cs typeface="Lexend"/>
                <a:sym typeface="Lexend"/>
              </a:defRPr>
            </a:lvl7pPr>
            <a:lvl8pPr lvl="7">
              <a:spcBef>
                <a:spcPts val="0"/>
              </a:spcBef>
              <a:spcAft>
                <a:spcPts val="0"/>
              </a:spcAft>
              <a:buClr>
                <a:schemeClr val="dk1"/>
              </a:buClr>
              <a:buSzPts val="2900"/>
              <a:buFont typeface="Lexend"/>
              <a:buNone/>
              <a:defRPr>
                <a:latin typeface="Lexend"/>
                <a:ea typeface="Lexend"/>
                <a:cs typeface="Lexend"/>
                <a:sym typeface="Lexend"/>
              </a:defRPr>
            </a:lvl8pPr>
            <a:lvl9pPr lvl="8">
              <a:spcBef>
                <a:spcPts val="0"/>
              </a:spcBef>
              <a:spcAft>
                <a:spcPts val="0"/>
              </a:spcAft>
              <a:buClr>
                <a:schemeClr val="dk1"/>
              </a:buClr>
              <a:buSzPts val="2900"/>
              <a:buFont typeface="Lexend"/>
              <a:buNone/>
              <a:defRPr>
                <a:latin typeface="Lexend"/>
                <a:ea typeface="Lexend"/>
                <a:cs typeface="Lexend"/>
                <a:sym typeface="Lexend"/>
              </a:defRPr>
            </a:lvl9pPr>
          </a:lstStyle>
          <a:p/>
        </p:txBody>
      </p:sp>
      <p:sp>
        <p:nvSpPr>
          <p:cNvPr id="536" name="Google Shape;536;p48"/>
          <p:cNvSpPr txBox="1"/>
          <p:nvPr>
            <p:ph idx="7" type="subTitle"/>
          </p:nvPr>
        </p:nvSpPr>
        <p:spPr>
          <a:xfrm>
            <a:off x="5074715" y="6553515"/>
            <a:ext cx="1943400" cy="1821300"/>
          </a:xfrm>
          <a:prstGeom prst="rect">
            <a:avLst/>
          </a:prstGeom>
        </p:spPr>
        <p:txBody>
          <a:bodyPr anchorCtr="0" anchor="ctr" bIns="190075" lIns="190075" spcFirstLastPara="1" rIns="190075" wrap="square" tIns="190075">
            <a:noAutofit/>
          </a:bodyPr>
          <a:lstStyle>
            <a:lvl1pPr lvl="0">
              <a:spcBef>
                <a:spcPts val="0"/>
              </a:spcBef>
              <a:spcAft>
                <a:spcPts val="0"/>
              </a:spcAft>
              <a:buClr>
                <a:schemeClr val="dk1"/>
              </a:buClr>
              <a:buSzPts val="2900"/>
              <a:buFont typeface="Lexend"/>
              <a:buNone/>
              <a:defRPr>
                <a:latin typeface="Lexend"/>
                <a:ea typeface="Lexend"/>
                <a:cs typeface="Lexend"/>
                <a:sym typeface="Lexend"/>
              </a:defRPr>
            </a:lvl1pPr>
            <a:lvl2pPr lvl="1">
              <a:spcBef>
                <a:spcPts val="0"/>
              </a:spcBef>
              <a:spcAft>
                <a:spcPts val="0"/>
              </a:spcAft>
              <a:buClr>
                <a:schemeClr val="dk1"/>
              </a:buClr>
              <a:buSzPts val="2900"/>
              <a:buFont typeface="Lexend"/>
              <a:buNone/>
              <a:defRPr>
                <a:latin typeface="Lexend"/>
                <a:ea typeface="Lexend"/>
                <a:cs typeface="Lexend"/>
                <a:sym typeface="Lexend"/>
              </a:defRPr>
            </a:lvl2pPr>
            <a:lvl3pPr lvl="2">
              <a:spcBef>
                <a:spcPts val="0"/>
              </a:spcBef>
              <a:spcAft>
                <a:spcPts val="0"/>
              </a:spcAft>
              <a:buClr>
                <a:schemeClr val="dk1"/>
              </a:buClr>
              <a:buSzPts val="2900"/>
              <a:buFont typeface="Lexend"/>
              <a:buNone/>
              <a:defRPr>
                <a:latin typeface="Lexend"/>
                <a:ea typeface="Lexend"/>
                <a:cs typeface="Lexend"/>
                <a:sym typeface="Lexend"/>
              </a:defRPr>
            </a:lvl3pPr>
            <a:lvl4pPr lvl="3">
              <a:spcBef>
                <a:spcPts val="0"/>
              </a:spcBef>
              <a:spcAft>
                <a:spcPts val="0"/>
              </a:spcAft>
              <a:buClr>
                <a:schemeClr val="dk1"/>
              </a:buClr>
              <a:buSzPts val="2900"/>
              <a:buFont typeface="Lexend"/>
              <a:buNone/>
              <a:defRPr>
                <a:latin typeface="Lexend"/>
                <a:ea typeface="Lexend"/>
                <a:cs typeface="Lexend"/>
                <a:sym typeface="Lexend"/>
              </a:defRPr>
            </a:lvl4pPr>
            <a:lvl5pPr lvl="4">
              <a:spcBef>
                <a:spcPts val="0"/>
              </a:spcBef>
              <a:spcAft>
                <a:spcPts val="0"/>
              </a:spcAft>
              <a:buClr>
                <a:schemeClr val="dk1"/>
              </a:buClr>
              <a:buSzPts val="2900"/>
              <a:buFont typeface="Lexend"/>
              <a:buNone/>
              <a:defRPr>
                <a:latin typeface="Lexend"/>
                <a:ea typeface="Lexend"/>
                <a:cs typeface="Lexend"/>
                <a:sym typeface="Lexend"/>
              </a:defRPr>
            </a:lvl5pPr>
            <a:lvl6pPr lvl="5">
              <a:spcBef>
                <a:spcPts val="0"/>
              </a:spcBef>
              <a:spcAft>
                <a:spcPts val="0"/>
              </a:spcAft>
              <a:buClr>
                <a:schemeClr val="dk1"/>
              </a:buClr>
              <a:buSzPts val="2900"/>
              <a:buFont typeface="Lexend"/>
              <a:buNone/>
              <a:defRPr>
                <a:latin typeface="Lexend"/>
                <a:ea typeface="Lexend"/>
                <a:cs typeface="Lexend"/>
                <a:sym typeface="Lexend"/>
              </a:defRPr>
            </a:lvl6pPr>
            <a:lvl7pPr lvl="6">
              <a:spcBef>
                <a:spcPts val="0"/>
              </a:spcBef>
              <a:spcAft>
                <a:spcPts val="0"/>
              </a:spcAft>
              <a:buClr>
                <a:schemeClr val="dk1"/>
              </a:buClr>
              <a:buSzPts val="2900"/>
              <a:buFont typeface="Lexend"/>
              <a:buNone/>
              <a:defRPr>
                <a:latin typeface="Lexend"/>
                <a:ea typeface="Lexend"/>
                <a:cs typeface="Lexend"/>
                <a:sym typeface="Lexend"/>
              </a:defRPr>
            </a:lvl7pPr>
            <a:lvl8pPr lvl="7">
              <a:spcBef>
                <a:spcPts val="0"/>
              </a:spcBef>
              <a:spcAft>
                <a:spcPts val="0"/>
              </a:spcAft>
              <a:buClr>
                <a:schemeClr val="dk1"/>
              </a:buClr>
              <a:buSzPts val="2900"/>
              <a:buFont typeface="Lexend"/>
              <a:buNone/>
              <a:defRPr>
                <a:latin typeface="Lexend"/>
                <a:ea typeface="Lexend"/>
                <a:cs typeface="Lexend"/>
                <a:sym typeface="Lexend"/>
              </a:defRPr>
            </a:lvl8pPr>
            <a:lvl9pPr lvl="8">
              <a:spcBef>
                <a:spcPts val="0"/>
              </a:spcBef>
              <a:spcAft>
                <a:spcPts val="0"/>
              </a:spcAft>
              <a:buClr>
                <a:schemeClr val="dk1"/>
              </a:buClr>
              <a:buSzPts val="2900"/>
              <a:buFont typeface="Lexend"/>
              <a:buNone/>
              <a:defRPr>
                <a:latin typeface="Lexend"/>
                <a:ea typeface="Lexend"/>
                <a:cs typeface="Lexend"/>
                <a:sym typeface="Lexend"/>
              </a:defRPr>
            </a:lvl9pPr>
          </a:lstStyle>
          <a:p/>
        </p:txBody>
      </p:sp>
      <p:sp>
        <p:nvSpPr>
          <p:cNvPr id="537" name="Google Shape;537;p48"/>
          <p:cNvSpPr txBox="1"/>
          <p:nvPr>
            <p:ph idx="8" type="subTitle"/>
          </p:nvPr>
        </p:nvSpPr>
        <p:spPr>
          <a:xfrm>
            <a:off x="5069413" y="8374730"/>
            <a:ext cx="1948500" cy="1821300"/>
          </a:xfrm>
          <a:prstGeom prst="rect">
            <a:avLst/>
          </a:prstGeom>
        </p:spPr>
        <p:txBody>
          <a:bodyPr anchorCtr="0" anchor="ctr" bIns="190075" lIns="190075" spcFirstLastPara="1" rIns="190075" wrap="square" tIns="190075">
            <a:noAutofit/>
          </a:bodyPr>
          <a:lstStyle>
            <a:lvl1pPr lvl="0">
              <a:spcBef>
                <a:spcPts val="0"/>
              </a:spcBef>
              <a:spcAft>
                <a:spcPts val="0"/>
              </a:spcAft>
              <a:buClr>
                <a:schemeClr val="dk1"/>
              </a:buClr>
              <a:buSzPts val="2900"/>
              <a:buFont typeface="Lexend"/>
              <a:buNone/>
              <a:defRPr>
                <a:latin typeface="Lexend"/>
                <a:ea typeface="Lexend"/>
                <a:cs typeface="Lexend"/>
                <a:sym typeface="Lexend"/>
              </a:defRPr>
            </a:lvl1pPr>
            <a:lvl2pPr lvl="1">
              <a:spcBef>
                <a:spcPts val="0"/>
              </a:spcBef>
              <a:spcAft>
                <a:spcPts val="0"/>
              </a:spcAft>
              <a:buClr>
                <a:schemeClr val="dk1"/>
              </a:buClr>
              <a:buSzPts val="2900"/>
              <a:buFont typeface="Lexend"/>
              <a:buNone/>
              <a:defRPr>
                <a:latin typeface="Lexend"/>
                <a:ea typeface="Lexend"/>
                <a:cs typeface="Lexend"/>
                <a:sym typeface="Lexend"/>
              </a:defRPr>
            </a:lvl2pPr>
            <a:lvl3pPr lvl="2">
              <a:spcBef>
                <a:spcPts val="0"/>
              </a:spcBef>
              <a:spcAft>
                <a:spcPts val="0"/>
              </a:spcAft>
              <a:buClr>
                <a:schemeClr val="dk1"/>
              </a:buClr>
              <a:buSzPts val="2900"/>
              <a:buFont typeface="Lexend"/>
              <a:buNone/>
              <a:defRPr>
                <a:latin typeface="Lexend"/>
                <a:ea typeface="Lexend"/>
                <a:cs typeface="Lexend"/>
                <a:sym typeface="Lexend"/>
              </a:defRPr>
            </a:lvl3pPr>
            <a:lvl4pPr lvl="3">
              <a:spcBef>
                <a:spcPts val="0"/>
              </a:spcBef>
              <a:spcAft>
                <a:spcPts val="0"/>
              </a:spcAft>
              <a:buClr>
                <a:schemeClr val="dk1"/>
              </a:buClr>
              <a:buSzPts val="2900"/>
              <a:buFont typeface="Lexend"/>
              <a:buNone/>
              <a:defRPr>
                <a:latin typeface="Lexend"/>
                <a:ea typeface="Lexend"/>
                <a:cs typeface="Lexend"/>
                <a:sym typeface="Lexend"/>
              </a:defRPr>
            </a:lvl4pPr>
            <a:lvl5pPr lvl="4">
              <a:spcBef>
                <a:spcPts val="0"/>
              </a:spcBef>
              <a:spcAft>
                <a:spcPts val="0"/>
              </a:spcAft>
              <a:buClr>
                <a:schemeClr val="dk1"/>
              </a:buClr>
              <a:buSzPts val="2900"/>
              <a:buFont typeface="Lexend"/>
              <a:buNone/>
              <a:defRPr>
                <a:latin typeface="Lexend"/>
                <a:ea typeface="Lexend"/>
                <a:cs typeface="Lexend"/>
                <a:sym typeface="Lexend"/>
              </a:defRPr>
            </a:lvl5pPr>
            <a:lvl6pPr lvl="5">
              <a:spcBef>
                <a:spcPts val="0"/>
              </a:spcBef>
              <a:spcAft>
                <a:spcPts val="0"/>
              </a:spcAft>
              <a:buClr>
                <a:schemeClr val="dk1"/>
              </a:buClr>
              <a:buSzPts val="2900"/>
              <a:buFont typeface="Lexend"/>
              <a:buNone/>
              <a:defRPr>
                <a:latin typeface="Lexend"/>
                <a:ea typeface="Lexend"/>
                <a:cs typeface="Lexend"/>
                <a:sym typeface="Lexend"/>
              </a:defRPr>
            </a:lvl6pPr>
            <a:lvl7pPr lvl="6">
              <a:spcBef>
                <a:spcPts val="0"/>
              </a:spcBef>
              <a:spcAft>
                <a:spcPts val="0"/>
              </a:spcAft>
              <a:buClr>
                <a:schemeClr val="dk1"/>
              </a:buClr>
              <a:buSzPts val="2900"/>
              <a:buFont typeface="Lexend"/>
              <a:buNone/>
              <a:defRPr>
                <a:latin typeface="Lexend"/>
                <a:ea typeface="Lexend"/>
                <a:cs typeface="Lexend"/>
                <a:sym typeface="Lexend"/>
              </a:defRPr>
            </a:lvl7pPr>
            <a:lvl8pPr lvl="7">
              <a:spcBef>
                <a:spcPts val="0"/>
              </a:spcBef>
              <a:spcAft>
                <a:spcPts val="0"/>
              </a:spcAft>
              <a:buClr>
                <a:schemeClr val="dk1"/>
              </a:buClr>
              <a:buSzPts val="2900"/>
              <a:buFont typeface="Lexend"/>
              <a:buNone/>
              <a:defRPr>
                <a:latin typeface="Lexend"/>
                <a:ea typeface="Lexend"/>
                <a:cs typeface="Lexend"/>
                <a:sym typeface="Lexend"/>
              </a:defRPr>
            </a:lvl8pPr>
            <a:lvl9pPr lvl="8">
              <a:spcBef>
                <a:spcPts val="0"/>
              </a:spcBef>
              <a:spcAft>
                <a:spcPts val="0"/>
              </a:spcAft>
              <a:buClr>
                <a:schemeClr val="dk1"/>
              </a:buClr>
              <a:buSzPts val="2900"/>
              <a:buFont typeface="Lexend"/>
              <a:buNone/>
              <a:defRPr>
                <a:latin typeface="Lexend"/>
                <a:ea typeface="Lexend"/>
                <a:cs typeface="Lexend"/>
                <a:sym typeface="Lexend"/>
              </a:defRPr>
            </a:lvl9pPr>
          </a:lstStyle>
          <a:p/>
        </p:txBody>
      </p:sp>
      <p:cxnSp>
        <p:nvCxnSpPr>
          <p:cNvPr id="538" name="Google Shape;538;p48"/>
          <p:cNvCxnSpPr/>
          <p:nvPr/>
        </p:nvCxnSpPr>
        <p:spPr>
          <a:xfrm>
            <a:off x="17850756" y="2"/>
            <a:ext cx="0" cy="10694700"/>
          </a:xfrm>
          <a:prstGeom prst="straightConnector1">
            <a:avLst/>
          </a:prstGeom>
          <a:noFill/>
          <a:ln cap="flat" cmpd="sng" w="9525">
            <a:solidFill>
              <a:schemeClr val="accent1"/>
            </a:solidFill>
            <a:prstDash val="solid"/>
            <a:round/>
            <a:headEnd len="med" w="med" type="none"/>
            <a:tailEnd len="med" w="med" type="none"/>
          </a:ln>
        </p:spPr>
      </p:cxnSp>
      <p:sp>
        <p:nvSpPr>
          <p:cNvPr id="539" name="Google Shape;539;p48"/>
          <p:cNvSpPr txBox="1"/>
          <p:nvPr>
            <p:ph idx="9" type="title"/>
          </p:nvPr>
        </p:nvSpPr>
        <p:spPr>
          <a:xfrm rot="-5400000">
            <a:off x="17381412" y="922159"/>
            <a:ext cx="2121300" cy="1165800"/>
          </a:xfrm>
          <a:prstGeom prst="rect">
            <a:avLst/>
          </a:prstGeom>
        </p:spPr>
        <p:txBody>
          <a:bodyPr anchorCtr="0" anchor="ctr" bIns="190075" lIns="190075" spcFirstLastPara="1" rIns="190075" wrap="square" tIns="190075">
            <a:noAutofit/>
          </a:bodyPr>
          <a:lstStyle>
            <a:lvl1pPr lvl="0" algn="r">
              <a:spcBef>
                <a:spcPts val="0"/>
              </a:spcBef>
              <a:spcAft>
                <a:spcPts val="0"/>
              </a:spcAft>
              <a:buClr>
                <a:schemeClr val="accent2"/>
              </a:buClr>
              <a:buSzPts val="1500"/>
              <a:buFont typeface="Lexend Light"/>
              <a:buNone/>
              <a:defRPr sz="1500">
                <a:solidFill>
                  <a:schemeClr val="accent2"/>
                </a:solidFill>
                <a:latin typeface="Lexend Light"/>
                <a:ea typeface="Lexend Light"/>
                <a:cs typeface="Lexend Light"/>
                <a:sym typeface="Lexend Light"/>
              </a:defRPr>
            </a:lvl1pPr>
            <a:lvl2pPr lvl="1">
              <a:spcBef>
                <a:spcPts val="0"/>
              </a:spcBef>
              <a:spcAft>
                <a:spcPts val="0"/>
              </a:spcAft>
              <a:buClr>
                <a:schemeClr val="accent2"/>
              </a:buClr>
              <a:buSzPts val="6200"/>
              <a:buNone/>
              <a:defRPr>
                <a:solidFill>
                  <a:schemeClr val="accent2"/>
                </a:solidFill>
              </a:defRPr>
            </a:lvl2pPr>
            <a:lvl3pPr lvl="2">
              <a:spcBef>
                <a:spcPts val="0"/>
              </a:spcBef>
              <a:spcAft>
                <a:spcPts val="0"/>
              </a:spcAft>
              <a:buClr>
                <a:schemeClr val="accent2"/>
              </a:buClr>
              <a:buSzPts val="6200"/>
              <a:buNone/>
              <a:defRPr>
                <a:solidFill>
                  <a:schemeClr val="accent2"/>
                </a:solidFill>
              </a:defRPr>
            </a:lvl3pPr>
            <a:lvl4pPr lvl="3">
              <a:spcBef>
                <a:spcPts val="0"/>
              </a:spcBef>
              <a:spcAft>
                <a:spcPts val="0"/>
              </a:spcAft>
              <a:buClr>
                <a:schemeClr val="accent2"/>
              </a:buClr>
              <a:buSzPts val="6200"/>
              <a:buNone/>
              <a:defRPr>
                <a:solidFill>
                  <a:schemeClr val="accent2"/>
                </a:solidFill>
              </a:defRPr>
            </a:lvl4pPr>
            <a:lvl5pPr lvl="4">
              <a:spcBef>
                <a:spcPts val="0"/>
              </a:spcBef>
              <a:spcAft>
                <a:spcPts val="0"/>
              </a:spcAft>
              <a:buClr>
                <a:schemeClr val="accent2"/>
              </a:buClr>
              <a:buSzPts val="6200"/>
              <a:buNone/>
              <a:defRPr>
                <a:solidFill>
                  <a:schemeClr val="accent2"/>
                </a:solidFill>
              </a:defRPr>
            </a:lvl5pPr>
            <a:lvl6pPr lvl="5">
              <a:spcBef>
                <a:spcPts val="0"/>
              </a:spcBef>
              <a:spcAft>
                <a:spcPts val="0"/>
              </a:spcAft>
              <a:buClr>
                <a:schemeClr val="accent2"/>
              </a:buClr>
              <a:buSzPts val="6200"/>
              <a:buNone/>
              <a:defRPr>
                <a:solidFill>
                  <a:schemeClr val="accent2"/>
                </a:solidFill>
              </a:defRPr>
            </a:lvl6pPr>
            <a:lvl7pPr lvl="6">
              <a:spcBef>
                <a:spcPts val="0"/>
              </a:spcBef>
              <a:spcAft>
                <a:spcPts val="0"/>
              </a:spcAft>
              <a:buClr>
                <a:schemeClr val="accent2"/>
              </a:buClr>
              <a:buSzPts val="6200"/>
              <a:buNone/>
              <a:defRPr>
                <a:solidFill>
                  <a:schemeClr val="accent2"/>
                </a:solidFill>
              </a:defRPr>
            </a:lvl7pPr>
            <a:lvl8pPr lvl="7">
              <a:spcBef>
                <a:spcPts val="0"/>
              </a:spcBef>
              <a:spcAft>
                <a:spcPts val="0"/>
              </a:spcAft>
              <a:buClr>
                <a:schemeClr val="accent2"/>
              </a:buClr>
              <a:buSzPts val="6200"/>
              <a:buNone/>
              <a:defRPr>
                <a:solidFill>
                  <a:schemeClr val="accent2"/>
                </a:solidFill>
              </a:defRPr>
            </a:lvl8pPr>
            <a:lvl9pPr lvl="8">
              <a:spcBef>
                <a:spcPts val="0"/>
              </a:spcBef>
              <a:spcAft>
                <a:spcPts val="0"/>
              </a:spcAft>
              <a:buClr>
                <a:schemeClr val="accent2"/>
              </a:buClr>
              <a:buSzPts val="6200"/>
              <a:buNone/>
              <a:defRPr>
                <a:solidFill>
                  <a:schemeClr val="accent2"/>
                </a:solidFill>
              </a:defRPr>
            </a:lvl9pPr>
          </a:lstStyle>
          <a:p/>
        </p:txBody>
      </p:sp>
      <p:sp>
        <p:nvSpPr>
          <p:cNvPr id="540" name="Google Shape;540;p48"/>
          <p:cNvSpPr txBox="1"/>
          <p:nvPr>
            <p:ph idx="13" type="title"/>
          </p:nvPr>
        </p:nvSpPr>
        <p:spPr>
          <a:xfrm rot="-5400000">
            <a:off x="15420912" y="4763871"/>
            <a:ext cx="6042300" cy="1165800"/>
          </a:xfrm>
          <a:prstGeom prst="rect">
            <a:avLst/>
          </a:prstGeom>
        </p:spPr>
        <p:txBody>
          <a:bodyPr anchorCtr="0" anchor="ctr" bIns="190075" lIns="190075" spcFirstLastPara="1" rIns="190075" wrap="square" tIns="190075">
            <a:noAutofit/>
          </a:bodyPr>
          <a:lstStyle>
            <a:lvl1pPr lvl="0" algn="ctr">
              <a:spcBef>
                <a:spcPts val="0"/>
              </a:spcBef>
              <a:spcAft>
                <a:spcPts val="0"/>
              </a:spcAft>
              <a:buClr>
                <a:schemeClr val="accent2"/>
              </a:buClr>
              <a:buSzPts val="3100"/>
              <a:buFont typeface="Merriweather Light"/>
              <a:buNone/>
              <a:defRPr sz="3100">
                <a:solidFill>
                  <a:schemeClr val="accent2"/>
                </a:solidFill>
              </a:defRPr>
            </a:lvl1pPr>
            <a:lvl2pPr lvl="1" algn="ctr">
              <a:spcBef>
                <a:spcPts val="0"/>
              </a:spcBef>
              <a:spcAft>
                <a:spcPts val="0"/>
              </a:spcAft>
              <a:buClr>
                <a:schemeClr val="accent2"/>
              </a:buClr>
              <a:buSzPts val="6200"/>
              <a:buNone/>
              <a:defRPr>
                <a:solidFill>
                  <a:schemeClr val="accent2"/>
                </a:solidFill>
              </a:defRPr>
            </a:lvl2pPr>
            <a:lvl3pPr lvl="2" algn="ctr">
              <a:spcBef>
                <a:spcPts val="0"/>
              </a:spcBef>
              <a:spcAft>
                <a:spcPts val="0"/>
              </a:spcAft>
              <a:buClr>
                <a:schemeClr val="accent2"/>
              </a:buClr>
              <a:buSzPts val="6200"/>
              <a:buNone/>
              <a:defRPr>
                <a:solidFill>
                  <a:schemeClr val="accent2"/>
                </a:solidFill>
              </a:defRPr>
            </a:lvl3pPr>
            <a:lvl4pPr lvl="3" algn="ctr">
              <a:spcBef>
                <a:spcPts val="0"/>
              </a:spcBef>
              <a:spcAft>
                <a:spcPts val="0"/>
              </a:spcAft>
              <a:buClr>
                <a:schemeClr val="accent2"/>
              </a:buClr>
              <a:buSzPts val="6200"/>
              <a:buNone/>
              <a:defRPr>
                <a:solidFill>
                  <a:schemeClr val="accent2"/>
                </a:solidFill>
              </a:defRPr>
            </a:lvl4pPr>
            <a:lvl5pPr lvl="4" algn="ctr">
              <a:spcBef>
                <a:spcPts val="0"/>
              </a:spcBef>
              <a:spcAft>
                <a:spcPts val="0"/>
              </a:spcAft>
              <a:buClr>
                <a:schemeClr val="accent2"/>
              </a:buClr>
              <a:buSzPts val="6200"/>
              <a:buNone/>
              <a:defRPr>
                <a:solidFill>
                  <a:schemeClr val="accent2"/>
                </a:solidFill>
              </a:defRPr>
            </a:lvl5pPr>
            <a:lvl6pPr lvl="5" algn="ctr">
              <a:spcBef>
                <a:spcPts val="0"/>
              </a:spcBef>
              <a:spcAft>
                <a:spcPts val="0"/>
              </a:spcAft>
              <a:buClr>
                <a:schemeClr val="accent2"/>
              </a:buClr>
              <a:buSzPts val="6200"/>
              <a:buNone/>
              <a:defRPr>
                <a:solidFill>
                  <a:schemeClr val="accent2"/>
                </a:solidFill>
              </a:defRPr>
            </a:lvl6pPr>
            <a:lvl7pPr lvl="6" algn="ctr">
              <a:spcBef>
                <a:spcPts val="0"/>
              </a:spcBef>
              <a:spcAft>
                <a:spcPts val="0"/>
              </a:spcAft>
              <a:buClr>
                <a:schemeClr val="accent2"/>
              </a:buClr>
              <a:buSzPts val="6200"/>
              <a:buNone/>
              <a:defRPr>
                <a:solidFill>
                  <a:schemeClr val="accent2"/>
                </a:solidFill>
              </a:defRPr>
            </a:lvl7pPr>
            <a:lvl8pPr lvl="7" algn="ctr">
              <a:spcBef>
                <a:spcPts val="0"/>
              </a:spcBef>
              <a:spcAft>
                <a:spcPts val="0"/>
              </a:spcAft>
              <a:buClr>
                <a:schemeClr val="accent2"/>
              </a:buClr>
              <a:buSzPts val="6200"/>
              <a:buNone/>
              <a:defRPr>
                <a:solidFill>
                  <a:schemeClr val="accent2"/>
                </a:solidFill>
              </a:defRPr>
            </a:lvl8pPr>
            <a:lvl9pPr lvl="8" algn="ctr">
              <a:spcBef>
                <a:spcPts val="0"/>
              </a:spcBef>
              <a:spcAft>
                <a:spcPts val="0"/>
              </a:spcAft>
              <a:buClr>
                <a:schemeClr val="accent2"/>
              </a:buClr>
              <a:buSzPts val="6200"/>
              <a:buNone/>
              <a:defRPr>
                <a:solidFill>
                  <a:schemeClr val="accent2"/>
                </a:solidFill>
              </a:defRPr>
            </a:lvl9pPr>
          </a:lstStyle>
          <a:p/>
        </p:txBody>
      </p:sp>
      <p:sp>
        <p:nvSpPr>
          <p:cNvPr id="541" name="Google Shape;541;p48"/>
          <p:cNvSpPr txBox="1"/>
          <p:nvPr>
            <p:ph idx="14" type="title"/>
          </p:nvPr>
        </p:nvSpPr>
        <p:spPr>
          <a:xfrm>
            <a:off x="17844609" y="9001396"/>
            <a:ext cx="1179900" cy="1390200"/>
          </a:xfrm>
          <a:prstGeom prst="rect">
            <a:avLst/>
          </a:prstGeom>
        </p:spPr>
        <p:txBody>
          <a:bodyPr anchorCtr="0" anchor="b" bIns="190075" lIns="190075" spcFirstLastPara="1" rIns="190075" wrap="square" tIns="190075">
            <a:noAutofit/>
          </a:bodyPr>
          <a:lstStyle>
            <a:lvl1pPr lvl="0" algn="ctr">
              <a:spcBef>
                <a:spcPts val="0"/>
              </a:spcBef>
              <a:spcAft>
                <a:spcPts val="0"/>
              </a:spcAft>
              <a:buClr>
                <a:schemeClr val="accent2"/>
              </a:buClr>
              <a:buSzPts val="1500"/>
              <a:buFont typeface="Lexend Light"/>
              <a:buNone/>
              <a:defRPr sz="1500">
                <a:solidFill>
                  <a:schemeClr val="accent2"/>
                </a:solidFill>
                <a:latin typeface="Lexend Light"/>
                <a:ea typeface="Lexend Light"/>
                <a:cs typeface="Lexend Light"/>
                <a:sym typeface="Lexend Light"/>
              </a:defRPr>
            </a:lvl1pPr>
            <a:lvl2pPr lvl="1" algn="r">
              <a:spcBef>
                <a:spcPts val="0"/>
              </a:spcBef>
              <a:spcAft>
                <a:spcPts val="0"/>
              </a:spcAft>
              <a:buClr>
                <a:schemeClr val="accent2"/>
              </a:buClr>
              <a:buSzPts val="6200"/>
              <a:buNone/>
              <a:defRPr>
                <a:solidFill>
                  <a:schemeClr val="accent2"/>
                </a:solidFill>
              </a:defRPr>
            </a:lvl2pPr>
            <a:lvl3pPr lvl="2" algn="r">
              <a:spcBef>
                <a:spcPts val="0"/>
              </a:spcBef>
              <a:spcAft>
                <a:spcPts val="0"/>
              </a:spcAft>
              <a:buClr>
                <a:schemeClr val="accent2"/>
              </a:buClr>
              <a:buSzPts val="6200"/>
              <a:buNone/>
              <a:defRPr>
                <a:solidFill>
                  <a:schemeClr val="accent2"/>
                </a:solidFill>
              </a:defRPr>
            </a:lvl3pPr>
            <a:lvl4pPr lvl="3" algn="r">
              <a:spcBef>
                <a:spcPts val="0"/>
              </a:spcBef>
              <a:spcAft>
                <a:spcPts val="0"/>
              </a:spcAft>
              <a:buClr>
                <a:schemeClr val="accent2"/>
              </a:buClr>
              <a:buSzPts val="6200"/>
              <a:buNone/>
              <a:defRPr>
                <a:solidFill>
                  <a:schemeClr val="accent2"/>
                </a:solidFill>
              </a:defRPr>
            </a:lvl4pPr>
            <a:lvl5pPr lvl="4" algn="r">
              <a:spcBef>
                <a:spcPts val="0"/>
              </a:spcBef>
              <a:spcAft>
                <a:spcPts val="0"/>
              </a:spcAft>
              <a:buClr>
                <a:schemeClr val="accent2"/>
              </a:buClr>
              <a:buSzPts val="6200"/>
              <a:buNone/>
              <a:defRPr>
                <a:solidFill>
                  <a:schemeClr val="accent2"/>
                </a:solidFill>
              </a:defRPr>
            </a:lvl5pPr>
            <a:lvl6pPr lvl="5" algn="r">
              <a:spcBef>
                <a:spcPts val="0"/>
              </a:spcBef>
              <a:spcAft>
                <a:spcPts val="0"/>
              </a:spcAft>
              <a:buClr>
                <a:schemeClr val="accent2"/>
              </a:buClr>
              <a:buSzPts val="6200"/>
              <a:buNone/>
              <a:defRPr>
                <a:solidFill>
                  <a:schemeClr val="accent2"/>
                </a:solidFill>
              </a:defRPr>
            </a:lvl6pPr>
            <a:lvl7pPr lvl="6" algn="r">
              <a:spcBef>
                <a:spcPts val="0"/>
              </a:spcBef>
              <a:spcAft>
                <a:spcPts val="0"/>
              </a:spcAft>
              <a:buClr>
                <a:schemeClr val="accent2"/>
              </a:buClr>
              <a:buSzPts val="6200"/>
              <a:buNone/>
              <a:defRPr>
                <a:solidFill>
                  <a:schemeClr val="accent2"/>
                </a:solidFill>
              </a:defRPr>
            </a:lvl7pPr>
            <a:lvl8pPr lvl="7" algn="r">
              <a:spcBef>
                <a:spcPts val="0"/>
              </a:spcBef>
              <a:spcAft>
                <a:spcPts val="0"/>
              </a:spcAft>
              <a:buClr>
                <a:schemeClr val="accent2"/>
              </a:buClr>
              <a:buSzPts val="6200"/>
              <a:buNone/>
              <a:defRPr>
                <a:solidFill>
                  <a:schemeClr val="accent2"/>
                </a:solidFill>
              </a:defRPr>
            </a:lvl8pPr>
            <a:lvl9pPr lvl="8" algn="r">
              <a:spcBef>
                <a:spcPts val="0"/>
              </a:spcBef>
              <a:spcAft>
                <a:spcPts val="0"/>
              </a:spcAft>
              <a:buClr>
                <a:schemeClr val="accent2"/>
              </a:buClr>
              <a:buSzPts val="6200"/>
              <a:buNone/>
              <a:defRPr>
                <a:solidFill>
                  <a:schemeClr val="accent2"/>
                </a:solidFill>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am">
  <p:cSld name="TITLE_3">
    <p:bg>
      <p:bgPr>
        <a:solidFill>
          <a:schemeClr val="lt1"/>
        </a:solidFill>
      </p:bgPr>
    </p:bg>
    <p:spTree>
      <p:nvGrpSpPr>
        <p:cNvPr id="542" name="Shape 542"/>
        <p:cNvGrpSpPr/>
        <p:nvPr/>
      </p:nvGrpSpPr>
      <p:grpSpPr>
        <a:xfrm>
          <a:off x="0" y="0"/>
          <a:ext cx="0" cy="0"/>
          <a:chOff x="0" y="0"/>
          <a:chExt cx="0" cy="0"/>
        </a:xfrm>
      </p:grpSpPr>
      <p:sp>
        <p:nvSpPr>
          <p:cNvPr id="543" name="Google Shape;543;p49"/>
          <p:cNvSpPr/>
          <p:nvPr>
            <p:ph idx="2" type="pic"/>
          </p:nvPr>
        </p:nvSpPr>
        <p:spPr>
          <a:xfrm>
            <a:off x="14295719" y="4125297"/>
            <a:ext cx="3548700" cy="4876200"/>
          </a:xfrm>
          <a:prstGeom prst="rect">
            <a:avLst/>
          </a:prstGeom>
          <a:noFill/>
          <a:ln>
            <a:noFill/>
          </a:ln>
        </p:spPr>
      </p:sp>
      <p:sp>
        <p:nvSpPr>
          <p:cNvPr id="544" name="Google Shape;544;p49"/>
          <p:cNvSpPr txBox="1"/>
          <p:nvPr>
            <p:ph type="title"/>
          </p:nvPr>
        </p:nvSpPr>
        <p:spPr>
          <a:xfrm>
            <a:off x="475258" y="457071"/>
            <a:ext cx="4257900" cy="618000"/>
          </a:xfrm>
          <a:prstGeom prst="rect">
            <a:avLst/>
          </a:prstGeom>
        </p:spPr>
        <p:txBody>
          <a:bodyPr anchorCtr="0" anchor="t" bIns="190075" lIns="190075" spcFirstLastPara="1" rIns="190075" wrap="square" tIns="190075">
            <a:noAutofit/>
          </a:bodyPr>
          <a:lstStyle>
            <a:lvl1pPr lvl="0">
              <a:spcBef>
                <a:spcPts val="0"/>
              </a:spcBef>
              <a:spcAft>
                <a:spcPts val="0"/>
              </a:spcAft>
              <a:buClr>
                <a:schemeClr val="dk1"/>
              </a:buClr>
              <a:buSzPts val="1900"/>
              <a:buFont typeface="Lexend Light"/>
              <a:buNone/>
              <a:defRPr sz="1900">
                <a:latin typeface="Lexend Light"/>
                <a:ea typeface="Lexend Light"/>
                <a:cs typeface="Lexend Light"/>
                <a:sym typeface="Lexend Light"/>
              </a:defRPr>
            </a:lvl1pPr>
            <a:lvl2pPr lvl="1">
              <a:spcBef>
                <a:spcPts val="0"/>
              </a:spcBef>
              <a:spcAft>
                <a:spcPts val="0"/>
              </a:spcAft>
              <a:buClr>
                <a:schemeClr val="dk1"/>
              </a:buClr>
              <a:buSzPts val="6200"/>
              <a:buNone/>
              <a:defRPr/>
            </a:lvl2pPr>
            <a:lvl3pPr lvl="2">
              <a:spcBef>
                <a:spcPts val="0"/>
              </a:spcBef>
              <a:spcAft>
                <a:spcPts val="0"/>
              </a:spcAft>
              <a:buClr>
                <a:schemeClr val="dk1"/>
              </a:buClr>
              <a:buSzPts val="6200"/>
              <a:buNone/>
              <a:defRPr/>
            </a:lvl3pPr>
            <a:lvl4pPr lvl="3">
              <a:spcBef>
                <a:spcPts val="0"/>
              </a:spcBef>
              <a:spcAft>
                <a:spcPts val="0"/>
              </a:spcAft>
              <a:buClr>
                <a:schemeClr val="dk1"/>
              </a:buClr>
              <a:buSzPts val="6200"/>
              <a:buNone/>
              <a:defRPr/>
            </a:lvl4pPr>
            <a:lvl5pPr lvl="4">
              <a:spcBef>
                <a:spcPts val="0"/>
              </a:spcBef>
              <a:spcAft>
                <a:spcPts val="0"/>
              </a:spcAft>
              <a:buClr>
                <a:schemeClr val="dk1"/>
              </a:buClr>
              <a:buSzPts val="6200"/>
              <a:buNone/>
              <a:defRPr/>
            </a:lvl5pPr>
            <a:lvl6pPr lvl="5">
              <a:spcBef>
                <a:spcPts val="0"/>
              </a:spcBef>
              <a:spcAft>
                <a:spcPts val="0"/>
              </a:spcAft>
              <a:buClr>
                <a:schemeClr val="dk1"/>
              </a:buClr>
              <a:buSzPts val="6200"/>
              <a:buNone/>
              <a:defRPr/>
            </a:lvl6pPr>
            <a:lvl7pPr lvl="6">
              <a:spcBef>
                <a:spcPts val="0"/>
              </a:spcBef>
              <a:spcAft>
                <a:spcPts val="0"/>
              </a:spcAft>
              <a:buClr>
                <a:schemeClr val="dk1"/>
              </a:buClr>
              <a:buSzPts val="6200"/>
              <a:buNone/>
              <a:defRPr/>
            </a:lvl7pPr>
            <a:lvl8pPr lvl="7">
              <a:spcBef>
                <a:spcPts val="0"/>
              </a:spcBef>
              <a:spcAft>
                <a:spcPts val="0"/>
              </a:spcAft>
              <a:buClr>
                <a:schemeClr val="dk1"/>
              </a:buClr>
              <a:buSzPts val="6200"/>
              <a:buNone/>
              <a:defRPr/>
            </a:lvl8pPr>
            <a:lvl9pPr lvl="8">
              <a:spcBef>
                <a:spcPts val="0"/>
              </a:spcBef>
              <a:spcAft>
                <a:spcPts val="0"/>
              </a:spcAft>
              <a:buClr>
                <a:schemeClr val="dk1"/>
              </a:buClr>
              <a:buSzPts val="6200"/>
              <a:buNone/>
              <a:defRPr/>
            </a:lvl9pPr>
          </a:lstStyle>
          <a:p/>
        </p:txBody>
      </p:sp>
      <p:sp>
        <p:nvSpPr>
          <p:cNvPr id="545" name="Google Shape;545;p49"/>
          <p:cNvSpPr txBox="1"/>
          <p:nvPr>
            <p:ph idx="3" type="title"/>
          </p:nvPr>
        </p:nvSpPr>
        <p:spPr>
          <a:xfrm>
            <a:off x="475257" y="1074538"/>
            <a:ext cx="15841200" cy="1059600"/>
          </a:xfrm>
          <a:prstGeom prst="rect">
            <a:avLst/>
          </a:prstGeom>
        </p:spPr>
        <p:txBody>
          <a:bodyPr anchorCtr="0" anchor="t" bIns="190075" lIns="190075" spcFirstLastPara="1" rIns="190075" wrap="square" tIns="190075">
            <a:noAutofit/>
          </a:bodyPr>
          <a:lstStyle>
            <a:lvl1pPr lvl="0">
              <a:spcBef>
                <a:spcPts val="0"/>
              </a:spcBef>
              <a:spcAft>
                <a:spcPts val="0"/>
              </a:spcAft>
              <a:buClr>
                <a:schemeClr val="dk1"/>
              </a:buClr>
              <a:buSzPts val="6200"/>
              <a:buFont typeface="Merriweather"/>
              <a:buNone/>
              <a:defRPr>
                <a:latin typeface="Merriweather"/>
                <a:ea typeface="Merriweather"/>
                <a:cs typeface="Merriweather"/>
                <a:sym typeface="Merriweather"/>
              </a:defRPr>
            </a:lvl1pPr>
            <a:lvl2pPr lvl="1">
              <a:spcBef>
                <a:spcPts val="0"/>
              </a:spcBef>
              <a:spcAft>
                <a:spcPts val="0"/>
              </a:spcAft>
              <a:buClr>
                <a:schemeClr val="dk1"/>
              </a:buClr>
              <a:buSzPts val="6200"/>
              <a:buNone/>
              <a:defRPr/>
            </a:lvl2pPr>
            <a:lvl3pPr lvl="2">
              <a:spcBef>
                <a:spcPts val="0"/>
              </a:spcBef>
              <a:spcAft>
                <a:spcPts val="0"/>
              </a:spcAft>
              <a:buClr>
                <a:schemeClr val="dk1"/>
              </a:buClr>
              <a:buSzPts val="6200"/>
              <a:buNone/>
              <a:defRPr/>
            </a:lvl3pPr>
            <a:lvl4pPr lvl="3">
              <a:spcBef>
                <a:spcPts val="0"/>
              </a:spcBef>
              <a:spcAft>
                <a:spcPts val="0"/>
              </a:spcAft>
              <a:buClr>
                <a:schemeClr val="dk1"/>
              </a:buClr>
              <a:buSzPts val="6200"/>
              <a:buNone/>
              <a:defRPr/>
            </a:lvl4pPr>
            <a:lvl5pPr lvl="4">
              <a:spcBef>
                <a:spcPts val="0"/>
              </a:spcBef>
              <a:spcAft>
                <a:spcPts val="0"/>
              </a:spcAft>
              <a:buClr>
                <a:schemeClr val="dk1"/>
              </a:buClr>
              <a:buSzPts val="6200"/>
              <a:buNone/>
              <a:defRPr/>
            </a:lvl5pPr>
            <a:lvl6pPr lvl="5">
              <a:spcBef>
                <a:spcPts val="0"/>
              </a:spcBef>
              <a:spcAft>
                <a:spcPts val="0"/>
              </a:spcAft>
              <a:buClr>
                <a:schemeClr val="dk1"/>
              </a:buClr>
              <a:buSzPts val="6200"/>
              <a:buNone/>
              <a:defRPr/>
            </a:lvl6pPr>
            <a:lvl7pPr lvl="6">
              <a:spcBef>
                <a:spcPts val="0"/>
              </a:spcBef>
              <a:spcAft>
                <a:spcPts val="0"/>
              </a:spcAft>
              <a:buClr>
                <a:schemeClr val="dk1"/>
              </a:buClr>
              <a:buSzPts val="6200"/>
              <a:buNone/>
              <a:defRPr/>
            </a:lvl7pPr>
            <a:lvl8pPr lvl="7">
              <a:spcBef>
                <a:spcPts val="0"/>
              </a:spcBef>
              <a:spcAft>
                <a:spcPts val="0"/>
              </a:spcAft>
              <a:buClr>
                <a:schemeClr val="dk1"/>
              </a:buClr>
              <a:buSzPts val="6200"/>
              <a:buNone/>
              <a:defRPr/>
            </a:lvl8pPr>
            <a:lvl9pPr lvl="8">
              <a:spcBef>
                <a:spcPts val="0"/>
              </a:spcBef>
              <a:spcAft>
                <a:spcPts val="0"/>
              </a:spcAft>
              <a:buClr>
                <a:schemeClr val="dk1"/>
              </a:buClr>
              <a:buSzPts val="6200"/>
              <a:buNone/>
              <a:defRPr/>
            </a:lvl9pPr>
          </a:lstStyle>
          <a:p/>
        </p:txBody>
      </p:sp>
      <p:cxnSp>
        <p:nvCxnSpPr>
          <p:cNvPr id="546" name="Google Shape;546;p49"/>
          <p:cNvCxnSpPr/>
          <p:nvPr/>
        </p:nvCxnSpPr>
        <p:spPr>
          <a:xfrm>
            <a:off x="17850756" y="2"/>
            <a:ext cx="0" cy="10694700"/>
          </a:xfrm>
          <a:prstGeom prst="straightConnector1">
            <a:avLst/>
          </a:prstGeom>
          <a:noFill/>
          <a:ln cap="flat" cmpd="sng" w="9525">
            <a:solidFill>
              <a:schemeClr val="accent1"/>
            </a:solidFill>
            <a:prstDash val="solid"/>
            <a:round/>
            <a:headEnd len="med" w="med" type="none"/>
            <a:tailEnd len="med" w="med" type="none"/>
          </a:ln>
        </p:spPr>
      </p:cxnSp>
      <p:sp>
        <p:nvSpPr>
          <p:cNvPr id="547" name="Google Shape;547;p49"/>
          <p:cNvSpPr txBox="1"/>
          <p:nvPr>
            <p:ph idx="4" type="title"/>
          </p:nvPr>
        </p:nvSpPr>
        <p:spPr>
          <a:xfrm rot="-5400000">
            <a:off x="17381412" y="922159"/>
            <a:ext cx="2121300" cy="1165800"/>
          </a:xfrm>
          <a:prstGeom prst="rect">
            <a:avLst/>
          </a:prstGeom>
        </p:spPr>
        <p:txBody>
          <a:bodyPr anchorCtr="0" anchor="ctr" bIns="190075" lIns="190075" spcFirstLastPara="1" rIns="190075" wrap="square" tIns="190075">
            <a:noAutofit/>
          </a:bodyPr>
          <a:lstStyle>
            <a:lvl1pPr lvl="0" algn="r">
              <a:spcBef>
                <a:spcPts val="0"/>
              </a:spcBef>
              <a:spcAft>
                <a:spcPts val="0"/>
              </a:spcAft>
              <a:buClr>
                <a:schemeClr val="accent2"/>
              </a:buClr>
              <a:buSzPts val="1500"/>
              <a:buFont typeface="Lexend Light"/>
              <a:buNone/>
              <a:defRPr sz="1500">
                <a:solidFill>
                  <a:schemeClr val="accent2"/>
                </a:solidFill>
                <a:latin typeface="Lexend Light"/>
                <a:ea typeface="Lexend Light"/>
                <a:cs typeface="Lexend Light"/>
                <a:sym typeface="Lexend Light"/>
              </a:defRPr>
            </a:lvl1pPr>
            <a:lvl2pPr lvl="1">
              <a:spcBef>
                <a:spcPts val="0"/>
              </a:spcBef>
              <a:spcAft>
                <a:spcPts val="0"/>
              </a:spcAft>
              <a:buClr>
                <a:schemeClr val="accent2"/>
              </a:buClr>
              <a:buSzPts val="6200"/>
              <a:buNone/>
              <a:defRPr>
                <a:solidFill>
                  <a:schemeClr val="accent2"/>
                </a:solidFill>
              </a:defRPr>
            </a:lvl2pPr>
            <a:lvl3pPr lvl="2">
              <a:spcBef>
                <a:spcPts val="0"/>
              </a:spcBef>
              <a:spcAft>
                <a:spcPts val="0"/>
              </a:spcAft>
              <a:buClr>
                <a:schemeClr val="accent2"/>
              </a:buClr>
              <a:buSzPts val="6200"/>
              <a:buNone/>
              <a:defRPr>
                <a:solidFill>
                  <a:schemeClr val="accent2"/>
                </a:solidFill>
              </a:defRPr>
            </a:lvl3pPr>
            <a:lvl4pPr lvl="3">
              <a:spcBef>
                <a:spcPts val="0"/>
              </a:spcBef>
              <a:spcAft>
                <a:spcPts val="0"/>
              </a:spcAft>
              <a:buClr>
                <a:schemeClr val="accent2"/>
              </a:buClr>
              <a:buSzPts val="6200"/>
              <a:buNone/>
              <a:defRPr>
                <a:solidFill>
                  <a:schemeClr val="accent2"/>
                </a:solidFill>
              </a:defRPr>
            </a:lvl4pPr>
            <a:lvl5pPr lvl="4">
              <a:spcBef>
                <a:spcPts val="0"/>
              </a:spcBef>
              <a:spcAft>
                <a:spcPts val="0"/>
              </a:spcAft>
              <a:buClr>
                <a:schemeClr val="accent2"/>
              </a:buClr>
              <a:buSzPts val="6200"/>
              <a:buNone/>
              <a:defRPr>
                <a:solidFill>
                  <a:schemeClr val="accent2"/>
                </a:solidFill>
              </a:defRPr>
            </a:lvl5pPr>
            <a:lvl6pPr lvl="5">
              <a:spcBef>
                <a:spcPts val="0"/>
              </a:spcBef>
              <a:spcAft>
                <a:spcPts val="0"/>
              </a:spcAft>
              <a:buClr>
                <a:schemeClr val="accent2"/>
              </a:buClr>
              <a:buSzPts val="6200"/>
              <a:buNone/>
              <a:defRPr>
                <a:solidFill>
                  <a:schemeClr val="accent2"/>
                </a:solidFill>
              </a:defRPr>
            </a:lvl6pPr>
            <a:lvl7pPr lvl="6">
              <a:spcBef>
                <a:spcPts val="0"/>
              </a:spcBef>
              <a:spcAft>
                <a:spcPts val="0"/>
              </a:spcAft>
              <a:buClr>
                <a:schemeClr val="accent2"/>
              </a:buClr>
              <a:buSzPts val="6200"/>
              <a:buNone/>
              <a:defRPr>
                <a:solidFill>
                  <a:schemeClr val="accent2"/>
                </a:solidFill>
              </a:defRPr>
            </a:lvl7pPr>
            <a:lvl8pPr lvl="7">
              <a:spcBef>
                <a:spcPts val="0"/>
              </a:spcBef>
              <a:spcAft>
                <a:spcPts val="0"/>
              </a:spcAft>
              <a:buClr>
                <a:schemeClr val="accent2"/>
              </a:buClr>
              <a:buSzPts val="6200"/>
              <a:buNone/>
              <a:defRPr>
                <a:solidFill>
                  <a:schemeClr val="accent2"/>
                </a:solidFill>
              </a:defRPr>
            </a:lvl8pPr>
            <a:lvl9pPr lvl="8">
              <a:spcBef>
                <a:spcPts val="0"/>
              </a:spcBef>
              <a:spcAft>
                <a:spcPts val="0"/>
              </a:spcAft>
              <a:buClr>
                <a:schemeClr val="accent2"/>
              </a:buClr>
              <a:buSzPts val="6200"/>
              <a:buNone/>
              <a:defRPr>
                <a:solidFill>
                  <a:schemeClr val="accent2"/>
                </a:solidFill>
              </a:defRPr>
            </a:lvl9pPr>
          </a:lstStyle>
          <a:p/>
        </p:txBody>
      </p:sp>
      <p:sp>
        <p:nvSpPr>
          <p:cNvPr id="548" name="Google Shape;548;p49"/>
          <p:cNvSpPr txBox="1"/>
          <p:nvPr>
            <p:ph idx="5" type="title"/>
          </p:nvPr>
        </p:nvSpPr>
        <p:spPr>
          <a:xfrm rot="-5400000">
            <a:off x="15420912" y="4763871"/>
            <a:ext cx="6042300" cy="1165800"/>
          </a:xfrm>
          <a:prstGeom prst="rect">
            <a:avLst/>
          </a:prstGeom>
        </p:spPr>
        <p:txBody>
          <a:bodyPr anchorCtr="0" anchor="ctr" bIns="190075" lIns="190075" spcFirstLastPara="1" rIns="190075" wrap="square" tIns="190075">
            <a:noAutofit/>
          </a:bodyPr>
          <a:lstStyle>
            <a:lvl1pPr lvl="0" algn="ctr">
              <a:spcBef>
                <a:spcPts val="0"/>
              </a:spcBef>
              <a:spcAft>
                <a:spcPts val="0"/>
              </a:spcAft>
              <a:buClr>
                <a:schemeClr val="accent2"/>
              </a:buClr>
              <a:buSzPts val="3100"/>
              <a:buFont typeface="Merriweather Light"/>
              <a:buNone/>
              <a:defRPr sz="3100">
                <a:solidFill>
                  <a:schemeClr val="accent2"/>
                </a:solidFill>
              </a:defRPr>
            </a:lvl1pPr>
            <a:lvl2pPr lvl="1" algn="ctr">
              <a:spcBef>
                <a:spcPts val="0"/>
              </a:spcBef>
              <a:spcAft>
                <a:spcPts val="0"/>
              </a:spcAft>
              <a:buClr>
                <a:schemeClr val="accent2"/>
              </a:buClr>
              <a:buSzPts val="6200"/>
              <a:buNone/>
              <a:defRPr>
                <a:solidFill>
                  <a:schemeClr val="accent2"/>
                </a:solidFill>
              </a:defRPr>
            </a:lvl2pPr>
            <a:lvl3pPr lvl="2" algn="ctr">
              <a:spcBef>
                <a:spcPts val="0"/>
              </a:spcBef>
              <a:spcAft>
                <a:spcPts val="0"/>
              </a:spcAft>
              <a:buClr>
                <a:schemeClr val="accent2"/>
              </a:buClr>
              <a:buSzPts val="6200"/>
              <a:buNone/>
              <a:defRPr>
                <a:solidFill>
                  <a:schemeClr val="accent2"/>
                </a:solidFill>
              </a:defRPr>
            </a:lvl3pPr>
            <a:lvl4pPr lvl="3" algn="ctr">
              <a:spcBef>
                <a:spcPts val="0"/>
              </a:spcBef>
              <a:spcAft>
                <a:spcPts val="0"/>
              </a:spcAft>
              <a:buClr>
                <a:schemeClr val="accent2"/>
              </a:buClr>
              <a:buSzPts val="6200"/>
              <a:buNone/>
              <a:defRPr>
                <a:solidFill>
                  <a:schemeClr val="accent2"/>
                </a:solidFill>
              </a:defRPr>
            </a:lvl4pPr>
            <a:lvl5pPr lvl="4" algn="ctr">
              <a:spcBef>
                <a:spcPts val="0"/>
              </a:spcBef>
              <a:spcAft>
                <a:spcPts val="0"/>
              </a:spcAft>
              <a:buClr>
                <a:schemeClr val="accent2"/>
              </a:buClr>
              <a:buSzPts val="6200"/>
              <a:buNone/>
              <a:defRPr>
                <a:solidFill>
                  <a:schemeClr val="accent2"/>
                </a:solidFill>
              </a:defRPr>
            </a:lvl5pPr>
            <a:lvl6pPr lvl="5" algn="ctr">
              <a:spcBef>
                <a:spcPts val="0"/>
              </a:spcBef>
              <a:spcAft>
                <a:spcPts val="0"/>
              </a:spcAft>
              <a:buClr>
                <a:schemeClr val="accent2"/>
              </a:buClr>
              <a:buSzPts val="6200"/>
              <a:buNone/>
              <a:defRPr>
                <a:solidFill>
                  <a:schemeClr val="accent2"/>
                </a:solidFill>
              </a:defRPr>
            </a:lvl6pPr>
            <a:lvl7pPr lvl="6" algn="ctr">
              <a:spcBef>
                <a:spcPts val="0"/>
              </a:spcBef>
              <a:spcAft>
                <a:spcPts val="0"/>
              </a:spcAft>
              <a:buClr>
                <a:schemeClr val="accent2"/>
              </a:buClr>
              <a:buSzPts val="6200"/>
              <a:buNone/>
              <a:defRPr>
                <a:solidFill>
                  <a:schemeClr val="accent2"/>
                </a:solidFill>
              </a:defRPr>
            </a:lvl7pPr>
            <a:lvl8pPr lvl="7" algn="ctr">
              <a:spcBef>
                <a:spcPts val="0"/>
              </a:spcBef>
              <a:spcAft>
                <a:spcPts val="0"/>
              </a:spcAft>
              <a:buClr>
                <a:schemeClr val="accent2"/>
              </a:buClr>
              <a:buSzPts val="6200"/>
              <a:buNone/>
              <a:defRPr>
                <a:solidFill>
                  <a:schemeClr val="accent2"/>
                </a:solidFill>
              </a:defRPr>
            </a:lvl8pPr>
            <a:lvl9pPr lvl="8" algn="ctr">
              <a:spcBef>
                <a:spcPts val="0"/>
              </a:spcBef>
              <a:spcAft>
                <a:spcPts val="0"/>
              </a:spcAft>
              <a:buClr>
                <a:schemeClr val="accent2"/>
              </a:buClr>
              <a:buSzPts val="6200"/>
              <a:buNone/>
              <a:defRPr>
                <a:solidFill>
                  <a:schemeClr val="accent2"/>
                </a:solidFill>
              </a:defRPr>
            </a:lvl9pPr>
          </a:lstStyle>
          <a:p/>
        </p:txBody>
      </p:sp>
      <p:sp>
        <p:nvSpPr>
          <p:cNvPr id="549" name="Google Shape;549;p49"/>
          <p:cNvSpPr txBox="1"/>
          <p:nvPr>
            <p:ph idx="6" type="title"/>
          </p:nvPr>
        </p:nvSpPr>
        <p:spPr>
          <a:xfrm>
            <a:off x="17844609" y="9001396"/>
            <a:ext cx="1179900" cy="1390200"/>
          </a:xfrm>
          <a:prstGeom prst="rect">
            <a:avLst/>
          </a:prstGeom>
        </p:spPr>
        <p:txBody>
          <a:bodyPr anchorCtr="0" anchor="b" bIns="190075" lIns="190075" spcFirstLastPara="1" rIns="190075" wrap="square" tIns="190075">
            <a:noAutofit/>
          </a:bodyPr>
          <a:lstStyle>
            <a:lvl1pPr lvl="0" algn="ctr">
              <a:spcBef>
                <a:spcPts val="0"/>
              </a:spcBef>
              <a:spcAft>
                <a:spcPts val="0"/>
              </a:spcAft>
              <a:buClr>
                <a:schemeClr val="accent2"/>
              </a:buClr>
              <a:buSzPts val="1500"/>
              <a:buFont typeface="Lexend Light"/>
              <a:buNone/>
              <a:defRPr sz="1500">
                <a:solidFill>
                  <a:schemeClr val="accent2"/>
                </a:solidFill>
                <a:latin typeface="Lexend Light"/>
                <a:ea typeface="Lexend Light"/>
                <a:cs typeface="Lexend Light"/>
                <a:sym typeface="Lexend Light"/>
              </a:defRPr>
            </a:lvl1pPr>
            <a:lvl2pPr lvl="1" algn="r">
              <a:spcBef>
                <a:spcPts val="0"/>
              </a:spcBef>
              <a:spcAft>
                <a:spcPts val="0"/>
              </a:spcAft>
              <a:buClr>
                <a:schemeClr val="accent2"/>
              </a:buClr>
              <a:buSzPts val="6200"/>
              <a:buNone/>
              <a:defRPr>
                <a:solidFill>
                  <a:schemeClr val="accent2"/>
                </a:solidFill>
              </a:defRPr>
            </a:lvl2pPr>
            <a:lvl3pPr lvl="2" algn="r">
              <a:spcBef>
                <a:spcPts val="0"/>
              </a:spcBef>
              <a:spcAft>
                <a:spcPts val="0"/>
              </a:spcAft>
              <a:buClr>
                <a:schemeClr val="accent2"/>
              </a:buClr>
              <a:buSzPts val="6200"/>
              <a:buNone/>
              <a:defRPr>
                <a:solidFill>
                  <a:schemeClr val="accent2"/>
                </a:solidFill>
              </a:defRPr>
            </a:lvl3pPr>
            <a:lvl4pPr lvl="3" algn="r">
              <a:spcBef>
                <a:spcPts val="0"/>
              </a:spcBef>
              <a:spcAft>
                <a:spcPts val="0"/>
              </a:spcAft>
              <a:buClr>
                <a:schemeClr val="accent2"/>
              </a:buClr>
              <a:buSzPts val="6200"/>
              <a:buNone/>
              <a:defRPr>
                <a:solidFill>
                  <a:schemeClr val="accent2"/>
                </a:solidFill>
              </a:defRPr>
            </a:lvl4pPr>
            <a:lvl5pPr lvl="4" algn="r">
              <a:spcBef>
                <a:spcPts val="0"/>
              </a:spcBef>
              <a:spcAft>
                <a:spcPts val="0"/>
              </a:spcAft>
              <a:buClr>
                <a:schemeClr val="accent2"/>
              </a:buClr>
              <a:buSzPts val="6200"/>
              <a:buNone/>
              <a:defRPr>
                <a:solidFill>
                  <a:schemeClr val="accent2"/>
                </a:solidFill>
              </a:defRPr>
            </a:lvl5pPr>
            <a:lvl6pPr lvl="5" algn="r">
              <a:spcBef>
                <a:spcPts val="0"/>
              </a:spcBef>
              <a:spcAft>
                <a:spcPts val="0"/>
              </a:spcAft>
              <a:buClr>
                <a:schemeClr val="accent2"/>
              </a:buClr>
              <a:buSzPts val="6200"/>
              <a:buNone/>
              <a:defRPr>
                <a:solidFill>
                  <a:schemeClr val="accent2"/>
                </a:solidFill>
              </a:defRPr>
            </a:lvl6pPr>
            <a:lvl7pPr lvl="6" algn="r">
              <a:spcBef>
                <a:spcPts val="0"/>
              </a:spcBef>
              <a:spcAft>
                <a:spcPts val="0"/>
              </a:spcAft>
              <a:buClr>
                <a:schemeClr val="accent2"/>
              </a:buClr>
              <a:buSzPts val="6200"/>
              <a:buNone/>
              <a:defRPr>
                <a:solidFill>
                  <a:schemeClr val="accent2"/>
                </a:solidFill>
              </a:defRPr>
            </a:lvl7pPr>
            <a:lvl8pPr lvl="7" algn="r">
              <a:spcBef>
                <a:spcPts val="0"/>
              </a:spcBef>
              <a:spcAft>
                <a:spcPts val="0"/>
              </a:spcAft>
              <a:buClr>
                <a:schemeClr val="accent2"/>
              </a:buClr>
              <a:buSzPts val="6200"/>
              <a:buNone/>
              <a:defRPr>
                <a:solidFill>
                  <a:schemeClr val="accent2"/>
                </a:solidFill>
              </a:defRPr>
            </a:lvl8pPr>
            <a:lvl9pPr lvl="8" algn="r">
              <a:spcBef>
                <a:spcPts val="0"/>
              </a:spcBef>
              <a:spcAft>
                <a:spcPts val="0"/>
              </a:spcAft>
              <a:buClr>
                <a:schemeClr val="accent2"/>
              </a:buClr>
              <a:buSzPts val="6200"/>
              <a:buNone/>
              <a:defRPr>
                <a:solidFill>
                  <a:schemeClr val="accent2"/>
                </a:solidFill>
              </a:defRPr>
            </a:lvl9pPr>
          </a:lstStyle>
          <a:p/>
        </p:txBody>
      </p:sp>
      <p:sp>
        <p:nvSpPr>
          <p:cNvPr id="550" name="Google Shape;550;p49"/>
          <p:cNvSpPr/>
          <p:nvPr>
            <p:ph idx="7" type="pic"/>
          </p:nvPr>
        </p:nvSpPr>
        <p:spPr>
          <a:xfrm>
            <a:off x="475050" y="4125449"/>
            <a:ext cx="4257900" cy="4850400"/>
          </a:xfrm>
          <a:prstGeom prst="rect">
            <a:avLst/>
          </a:prstGeom>
          <a:noFill/>
          <a:ln>
            <a:noFill/>
          </a:ln>
        </p:spPr>
      </p:sp>
      <p:sp>
        <p:nvSpPr>
          <p:cNvPr id="551" name="Google Shape;551;p49"/>
          <p:cNvSpPr/>
          <p:nvPr>
            <p:ph idx="8" type="pic"/>
          </p:nvPr>
        </p:nvSpPr>
        <p:spPr>
          <a:xfrm>
            <a:off x="5075754" y="4125449"/>
            <a:ext cx="4268100" cy="4850400"/>
          </a:xfrm>
          <a:prstGeom prst="rect">
            <a:avLst/>
          </a:prstGeom>
          <a:noFill/>
          <a:ln>
            <a:noFill/>
          </a:ln>
        </p:spPr>
      </p:sp>
      <p:sp>
        <p:nvSpPr>
          <p:cNvPr id="552" name="Google Shape;552;p49"/>
          <p:cNvSpPr/>
          <p:nvPr>
            <p:ph idx="9" type="pic"/>
          </p:nvPr>
        </p:nvSpPr>
        <p:spPr>
          <a:xfrm>
            <a:off x="9685762" y="4124916"/>
            <a:ext cx="4239300" cy="4876200"/>
          </a:xfrm>
          <a:prstGeom prst="rect">
            <a:avLst/>
          </a:prstGeom>
          <a:noFill/>
          <a:ln>
            <a:noFill/>
          </a:ln>
        </p:spPr>
      </p:sp>
      <p:sp>
        <p:nvSpPr>
          <p:cNvPr id="553" name="Google Shape;553;p49"/>
          <p:cNvSpPr txBox="1"/>
          <p:nvPr>
            <p:ph idx="1" type="subTitle"/>
          </p:nvPr>
        </p:nvSpPr>
        <p:spPr>
          <a:xfrm>
            <a:off x="475258" y="9501034"/>
            <a:ext cx="4257900" cy="705900"/>
          </a:xfrm>
          <a:prstGeom prst="rect">
            <a:avLst/>
          </a:prstGeom>
        </p:spPr>
        <p:txBody>
          <a:bodyPr anchorCtr="0" anchor="b" bIns="190075" lIns="190075" spcFirstLastPara="1" rIns="190075" wrap="square" tIns="190075">
            <a:noAutofit/>
          </a:bodyPr>
          <a:lstStyle>
            <a:lvl1pPr lvl="0">
              <a:spcBef>
                <a:spcPts val="0"/>
              </a:spcBef>
              <a:spcAft>
                <a:spcPts val="0"/>
              </a:spcAft>
              <a:buClr>
                <a:schemeClr val="dk1"/>
              </a:buClr>
              <a:buSzPts val="1900"/>
              <a:buFont typeface="Lexend"/>
              <a:buNone/>
              <a:defRPr sz="1900">
                <a:latin typeface="Lexend"/>
                <a:ea typeface="Lexend"/>
                <a:cs typeface="Lexend"/>
                <a:sym typeface="Lexend"/>
              </a:defRPr>
            </a:lvl1pPr>
            <a:lvl2pPr lvl="1">
              <a:spcBef>
                <a:spcPts val="0"/>
              </a:spcBef>
              <a:spcAft>
                <a:spcPts val="0"/>
              </a:spcAft>
              <a:buClr>
                <a:schemeClr val="dk1"/>
              </a:buClr>
              <a:buSzPts val="2900"/>
              <a:buFont typeface="Lexend"/>
              <a:buNone/>
              <a:defRPr>
                <a:latin typeface="Lexend"/>
                <a:ea typeface="Lexend"/>
                <a:cs typeface="Lexend"/>
                <a:sym typeface="Lexend"/>
              </a:defRPr>
            </a:lvl2pPr>
            <a:lvl3pPr lvl="2">
              <a:spcBef>
                <a:spcPts val="0"/>
              </a:spcBef>
              <a:spcAft>
                <a:spcPts val="0"/>
              </a:spcAft>
              <a:buClr>
                <a:schemeClr val="dk1"/>
              </a:buClr>
              <a:buSzPts val="2900"/>
              <a:buFont typeface="Lexend"/>
              <a:buNone/>
              <a:defRPr>
                <a:latin typeface="Lexend"/>
                <a:ea typeface="Lexend"/>
                <a:cs typeface="Lexend"/>
                <a:sym typeface="Lexend"/>
              </a:defRPr>
            </a:lvl3pPr>
            <a:lvl4pPr lvl="3">
              <a:spcBef>
                <a:spcPts val="0"/>
              </a:spcBef>
              <a:spcAft>
                <a:spcPts val="0"/>
              </a:spcAft>
              <a:buClr>
                <a:schemeClr val="dk1"/>
              </a:buClr>
              <a:buSzPts val="2900"/>
              <a:buFont typeface="Lexend"/>
              <a:buNone/>
              <a:defRPr>
                <a:latin typeface="Lexend"/>
                <a:ea typeface="Lexend"/>
                <a:cs typeface="Lexend"/>
                <a:sym typeface="Lexend"/>
              </a:defRPr>
            </a:lvl4pPr>
            <a:lvl5pPr lvl="4">
              <a:spcBef>
                <a:spcPts val="0"/>
              </a:spcBef>
              <a:spcAft>
                <a:spcPts val="0"/>
              </a:spcAft>
              <a:buClr>
                <a:schemeClr val="dk1"/>
              </a:buClr>
              <a:buSzPts val="2900"/>
              <a:buFont typeface="Lexend"/>
              <a:buNone/>
              <a:defRPr>
                <a:latin typeface="Lexend"/>
                <a:ea typeface="Lexend"/>
                <a:cs typeface="Lexend"/>
                <a:sym typeface="Lexend"/>
              </a:defRPr>
            </a:lvl5pPr>
            <a:lvl6pPr lvl="5">
              <a:spcBef>
                <a:spcPts val="0"/>
              </a:spcBef>
              <a:spcAft>
                <a:spcPts val="0"/>
              </a:spcAft>
              <a:buClr>
                <a:schemeClr val="dk1"/>
              </a:buClr>
              <a:buSzPts val="2900"/>
              <a:buFont typeface="Lexend"/>
              <a:buNone/>
              <a:defRPr>
                <a:latin typeface="Lexend"/>
                <a:ea typeface="Lexend"/>
                <a:cs typeface="Lexend"/>
                <a:sym typeface="Lexend"/>
              </a:defRPr>
            </a:lvl6pPr>
            <a:lvl7pPr lvl="6">
              <a:spcBef>
                <a:spcPts val="0"/>
              </a:spcBef>
              <a:spcAft>
                <a:spcPts val="0"/>
              </a:spcAft>
              <a:buClr>
                <a:schemeClr val="dk1"/>
              </a:buClr>
              <a:buSzPts val="2900"/>
              <a:buFont typeface="Lexend"/>
              <a:buNone/>
              <a:defRPr>
                <a:latin typeface="Lexend"/>
                <a:ea typeface="Lexend"/>
                <a:cs typeface="Lexend"/>
                <a:sym typeface="Lexend"/>
              </a:defRPr>
            </a:lvl7pPr>
            <a:lvl8pPr lvl="7">
              <a:spcBef>
                <a:spcPts val="0"/>
              </a:spcBef>
              <a:spcAft>
                <a:spcPts val="0"/>
              </a:spcAft>
              <a:buClr>
                <a:schemeClr val="dk1"/>
              </a:buClr>
              <a:buSzPts val="2900"/>
              <a:buFont typeface="Lexend"/>
              <a:buNone/>
              <a:defRPr>
                <a:latin typeface="Lexend"/>
                <a:ea typeface="Lexend"/>
                <a:cs typeface="Lexend"/>
                <a:sym typeface="Lexend"/>
              </a:defRPr>
            </a:lvl8pPr>
            <a:lvl9pPr lvl="8">
              <a:spcBef>
                <a:spcPts val="0"/>
              </a:spcBef>
              <a:spcAft>
                <a:spcPts val="0"/>
              </a:spcAft>
              <a:buClr>
                <a:schemeClr val="dk1"/>
              </a:buClr>
              <a:buSzPts val="2900"/>
              <a:buFont typeface="Lexend"/>
              <a:buNone/>
              <a:defRPr>
                <a:latin typeface="Lexend"/>
                <a:ea typeface="Lexend"/>
                <a:cs typeface="Lexend"/>
                <a:sym typeface="Lexend"/>
              </a:defRPr>
            </a:lvl9pPr>
          </a:lstStyle>
          <a:p/>
        </p:txBody>
      </p:sp>
      <p:sp>
        <p:nvSpPr>
          <p:cNvPr id="554" name="Google Shape;554;p49"/>
          <p:cNvSpPr txBox="1"/>
          <p:nvPr>
            <p:ph idx="13" type="subTitle"/>
          </p:nvPr>
        </p:nvSpPr>
        <p:spPr>
          <a:xfrm>
            <a:off x="5061253" y="9501034"/>
            <a:ext cx="4257900" cy="705900"/>
          </a:xfrm>
          <a:prstGeom prst="rect">
            <a:avLst/>
          </a:prstGeom>
        </p:spPr>
        <p:txBody>
          <a:bodyPr anchorCtr="0" anchor="b" bIns="190075" lIns="190075" spcFirstLastPara="1" rIns="190075" wrap="square" tIns="190075">
            <a:noAutofit/>
          </a:bodyPr>
          <a:lstStyle>
            <a:lvl1pPr lvl="0">
              <a:spcBef>
                <a:spcPts val="0"/>
              </a:spcBef>
              <a:spcAft>
                <a:spcPts val="0"/>
              </a:spcAft>
              <a:buClr>
                <a:schemeClr val="dk1"/>
              </a:buClr>
              <a:buSzPts val="1900"/>
              <a:buFont typeface="Lexend"/>
              <a:buNone/>
              <a:defRPr sz="1900">
                <a:latin typeface="Lexend"/>
                <a:ea typeface="Lexend"/>
                <a:cs typeface="Lexend"/>
                <a:sym typeface="Lexend"/>
              </a:defRPr>
            </a:lvl1pPr>
            <a:lvl2pPr lvl="1">
              <a:spcBef>
                <a:spcPts val="0"/>
              </a:spcBef>
              <a:spcAft>
                <a:spcPts val="0"/>
              </a:spcAft>
              <a:buClr>
                <a:schemeClr val="dk1"/>
              </a:buClr>
              <a:buSzPts val="2900"/>
              <a:buFont typeface="Lexend"/>
              <a:buNone/>
              <a:defRPr>
                <a:latin typeface="Lexend"/>
                <a:ea typeface="Lexend"/>
                <a:cs typeface="Lexend"/>
                <a:sym typeface="Lexend"/>
              </a:defRPr>
            </a:lvl2pPr>
            <a:lvl3pPr lvl="2">
              <a:spcBef>
                <a:spcPts val="0"/>
              </a:spcBef>
              <a:spcAft>
                <a:spcPts val="0"/>
              </a:spcAft>
              <a:buClr>
                <a:schemeClr val="dk1"/>
              </a:buClr>
              <a:buSzPts val="2900"/>
              <a:buFont typeface="Lexend"/>
              <a:buNone/>
              <a:defRPr>
                <a:latin typeface="Lexend"/>
                <a:ea typeface="Lexend"/>
                <a:cs typeface="Lexend"/>
                <a:sym typeface="Lexend"/>
              </a:defRPr>
            </a:lvl3pPr>
            <a:lvl4pPr lvl="3">
              <a:spcBef>
                <a:spcPts val="0"/>
              </a:spcBef>
              <a:spcAft>
                <a:spcPts val="0"/>
              </a:spcAft>
              <a:buClr>
                <a:schemeClr val="dk1"/>
              </a:buClr>
              <a:buSzPts val="2900"/>
              <a:buFont typeface="Lexend"/>
              <a:buNone/>
              <a:defRPr>
                <a:latin typeface="Lexend"/>
                <a:ea typeface="Lexend"/>
                <a:cs typeface="Lexend"/>
                <a:sym typeface="Lexend"/>
              </a:defRPr>
            </a:lvl4pPr>
            <a:lvl5pPr lvl="4">
              <a:spcBef>
                <a:spcPts val="0"/>
              </a:spcBef>
              <a:spcAft>
                <a:spcPts val="0"/>
              </a:spcAft>
              <a:buClr>
                <a:schemeClr val="dk1"/>
              </a:buClr>
              <a:buSzPts val="2900"/>
              <a:buFont typeface="Lexend"/>
              <a:buNone/>
              <a:defRPr>
                <a:latin typeface="Lexend"/>
                <a:ea typeface="Lexend"/>
                <a:cs typeface="Lexend"/>
                <a:sym typeface="Lexend"/>
              </a:defRPr>
            </a:lvl5pPr>
            <a:lvl6pPr lvl="5">
              <a:spcBef>
                <a:spcPts val="0"/>
              </a:spcBef>
              <a:spcAft>
                <a:spcPts val="0"/>
              </a:spcAft>
              <a:buClr>
                <a:schemeClr val="dk1"/>
              </a:buClr>
              <a:buSzPts val="2900"/>
              <a:buFont typeface="Lexend"/>
              <a:buNone/>
              <a:defRPr>
                <a:latin typeface="Lexend"/>
                <a:ea typeface="Lexend"/>
                <a:cs typeface="Lexend"/>
                <a:sym typeface="Lexend"/>
              </a:defRPr>
            </a:lvl6pPr>
            <a:lvl7pPr lvl="6">
              <a:spcBef>
                <a:spcPts val="0"/>
              </a:spcBef>
              <a:spcAft>
                <a:spcPts val="0"/>
              </a:spcAft>
              <a:buClr>
                <a:schemeClr val="dk1"/>
              </a:buClr>
              <a:buSzPts val="2900"/>
              <a:buFont typeface="Lexend"/>
              <a:buNone/>
              <a:defRPr>
                <a:latin typeface="Lexend"/>
                <a:ea typeface="Lexend"/>
                <a:cs typeface="Lexend"/>
                <a:sym typeface="Lexend"/>
              </a:defRPr>
            </a:lvl7pPr>
            <a:lvl8pPr lvl="7">
              <a:spcBef>
                <a:spcPts val="0"/>
              </a:spcBef>
              <a:spcAft>
                <a:spcPts val="0"/>
              </a:spcAft>
              <a:buClr>
                <a:schemeClr val="dk1"/>
              </a:buClr>
              <a:buSzPts val="2900"/>
              <a:buFont typeface="Lexend"/>
              <a:buNone/>
              <a:defRPr>
                <a:latin typeface="Lexend"/>
                <a:ea typeface="Lexend"/>
                <a:cs typeface="Lexend"/>
                <a:sym typeface="Lexend"/>
              </a:defRPr>
            </a:lvl8pPr>
            <a:lvl9pPr lvl="8">
              <a:spcBef>
                <a:spcPts val="0"/>
              </a:spcBef>
              <a:spcAft>
                <a:spcPts val="0"/>
              </a:spcAft>
              <a:buClr>
                <a:schemeClr val="dk1"/>
              </a:buClr>
              <a:buSzPts val="2900"/>
              <a:buFont typeface="Lexend"/>
              <a:buNone/>
              <a:defRPr>
                <a:latin typeface="Lexend"/>
                <a:ea typeface="Lexend"/>
                <a:cs typeface="Lexend"/>
                <a:sym typeface="Lexend"/>
              </a:defRPr>
            </a:lvl9pPr>
          </a:lstStyle>
          <a:p/>
        </p:txBody>
      </p:sp>
      <p:sp>
        <p:nvSpPr>
          <p:cNvPr id="555" name="Google Shape;555;p49"/>
          <p:cNvSpPr txBox="1"/>
          <p:nvPr>
            <p:ph idx="14" type="subTitle"/>
          </p:nvPr>
        </p:nvSpPr>
        <p:spPr>
          <a:xfrm>
            <a:off x="9685762" y="9501034"/>
            <a:ext cx="4257900" cy="705900"/>
          </a:xfrm>
          <a:prstGeom prst="rect">
            <a:avLst/>
          </a:prstGeom>
        </p:spPr>
        <p:txBody>
          <a:bodyPr anchorCtr="0" anchor="b" bIns="190075" lIns="190075" spcFirstLastPara="1" rIns="190075" wrap="square" tIns="190075">
            <a:noAutofit/>
          </a:bodyPr>
          <a:lstStyle>
            <a:lvl1pPr lvl="0">
              <a:spcBef>
                <a:spcPts val="0"/>
              </a:spcBef>
              <a:spcAft>
                <a:spcPts val="0"/>
              </a:spcAft>
              <a:buClr>
                <a:schemeClr val="dk1"/>
              </a:buClr>
              <a:buSzPts val="1900"/>
              <a:buFont typeface="Lexend"/>
              <a:buNone/>
              <a:defRPr sz="1900">
                <a:latin typeface="Lexend"/>
                <a:ea typeface="Lexend"/>
                <a:cs typeface="Lexend"/>
                <a:sym typeface="Lexend"/>
              </a:defRPr>
            </a:lvl1pPr>
            <a:lvl2pPr lvl="1">
              <a:spcBef>
                <a:spcPts val="0"/>
              </a:spcBef>
              <a:spcAft>
                <a:spcPts val="0"/>
              </a:spcAft>
              <a:buClr>
                <a:schemeClr val="dk1"/>
              </a:buClr>
              <a:buSzPts val="2900"/>
              <a:buFont typeface="Lexend"/>
              <a:buNone/>
              <a:defRPr>
                <a:latin typeface="Lexend"/>
                <a:ea typeface="Lexend"/>
                <a:cs typeface="Lexend"/>
                <a:sym typeface="Lexend"/>
              </a:defRPr>
            </a:lvl2pPr>
            <a:lvl3pPr lvl="2">
              <a:spcBef>
                <a:spcPts val="0"/>
              </a:spcBef>
              <a:spcAft>
                <a:spcPts val="0"/>
              </a:spcAft>
              <a:buClr>
                <a:schemeClr val="dk1"/>
              </a:buClr>
              <a:buSzPts val="2900"/>
              <a:buFont typeface="Lexend"/>
              <a:buNone/>
              <a:defRPr>
                <a:latin typeface="Lexend"/>
                <a:ea typeface="Lexend"/>
                <a:cs typeface="Lexend"/>
                <a:sym typeface="Lexend"/>
              </a:defRPr>
            </a:lvl3pPr>
            <a:lvl4pPr lvl="3">
              <a:spcBef>
                <a:spcPts val="0"/>
              </a:spcBef>
              <a:spcAft>
                <a:spcPts val="0"/>
              </a:spcAft>
              <a:buClr>
                <a:schemeClr val="dk1"/>
              </a:buClr>
              <a:buSzPts val="2900"/>
              <a:buFont typeface="Lexend"/>
              <a:buNone/>
              <a:defRPr>
                <a:latin typeface="Lexend"/>
                <a:ea typeface="Lexend"/>
                <a:cs typeface="Lexend"/>
                <a:sym typeface="Lexend"/>
              </a:defRPr>
            </a:lvl4pPr>
            <a:lvl5pPr lvl="4">
              <a:spcBef>
                <a:spcPts val="0"/>
              </a:spcBef>
              <a:spcAft>
                <a:spcPts val="0"/>
              </a:spcAft>
              <a:buClr>
                <a:schemeClr val="dk1"/>
              </a:buClr>
              <a:buSzPts val="2900"/>
              <a:buFont typeface="Lexend"/>
              <a:buNone/>
              <a:defRPr>
                <a:latin typeface="Lexend"/>
                <a:ea typeface="Lexend"/>
                <a:cs typeface="Lexend"/>
                <a:sym typeface="Lexend"/>
              </a:defRPr>
            </a:lvl5pPr>
            <a:lvl6pPr lvl="5">
              <a:spcBef>
                <a:spcPts val="0"/>
              </a:spcBef>
              <a:spcAft>
                <a:spcPts val="0"/>
              </a:spcAft>
              <a:buClr>
                <a:schemeClr val="dk1"/>
              </a:buClr>
              <a:buSzPts val="2900"/>
              <a:buFont typeface="Lexend"/>
              <a:buNone/>
              <a:defRPr>
                <a:latin typeface="Lexend"/>
                <a:ea typeface="Lexend"/>
                <a:cs typeface="Lexend"/>
                <a:sym typeface="Lexend"/>
              </a:defRPr>
            </a:lvl6pPr>
            <a:lvl7pPr lvl="6">
              <a:spcBef>
                <a:spcPts val="0"/>
              </a:spcBef>
              <a:spcAft>
                <a:spcPts val="0"/>
              </a:spcAft>
              <a:buClr>
                <a:schemeClr val="dk1"/>
              </a:buClr>
              <a:buSzPts val="2900"/>
              <a:buFont typeface="Lexend"/>
              <a:buNone/>
              <a:defRPr>
                <a:latin typeface="Lexend"/>
                <a:ea typeface="Lexend"/>
                <a:cs typeface="Lexend"/>
                <a:sym typeface="Lexend"/>
              </a:defRPr>
            </a:lvl7pPr>
            <a:lvl8pPr lvl="7">
              <a:spcBef>
                <a:spcPts val="0"/>
              </a:spcBef>
              <a:spcAft>
                <a:spcPts val="0"/>
              </a:spcAft>
              <a:buClr>
                <a:schemeClr val="dk1"/>
              </a:buClr>
              <a:buSzPts val="2900"/>
              <a:buFont typeface="Lexend"/>
              <a:buNone/>
              <a:defRPr>
                <a:latin typeface="Lexend"/>
                <a:ea typeface="Lexend"/>
                <a:cs typeface="Lexend"/>
                <a:sym typeface="Lexend"/>
              </a:defRPr>
            </a:lvl8pPr>
            <a:lvl9pPr lvl="8">
              <a:spcBef>
                <a:spcPts val="0"/>
              </a:spcBef>
              <a:spcAft>
                <a:spcPts val="0"/>
              </a:spcAft>
              <a:buClr>
                <a:schemeClr val="dk1"/>
              </a:buClr>
              <a:buSzPts val="2900"/>
              <a:buFont typeface="Lexend"/>
              <a:buNone/>
              <a:defRPr>
                <a:latin typeface="Lexend"/>
                <a:ea typeface="Lexend"/>
                <a:cs typeface="Lexend"/>
                <a:sym typeface="Lexend"/>
              </a:defRPr>
            </a:lvl9pPr>
          </a:lstStyle>
          <a:p/>
        </p:txBody>
      </p:sp>
      <p:sp>
        <p:nvSpPr>
          <p:cNvPr id="556" name="Google Shape;556;p49"/>
          <p:cNvSpPr txBox="1"/>
          <p:nvPr>
            <p:ph idx="15" type="subTitle"/>
          </p:nvPr>
        </p:nvSpPr>
        <p:spPr>
          <a:xfrm>
            <a:off x="14271758" y="9501034"/>
            <a:ext cx="3587400" cy="705900"/>
          </a:xfrm>
          <a:prstGeom prst="rect">
            <a:avLst/>
          </a:prstGeom>
        </p:spPr>
        <p:txBody>
          <a:bodyPr anchorCtr="0" anchor="b" bIns="190075" lIns="190075" spcFirstLastPara="1" rIns="190075" wrap="square" tIns="190075">
            <a:noAutofit/>
          </a:bodyPr>
          <a:lstStyle>
            <a:lvl1pPr lvl="0">
              <a:spcBef>
                <a:spcPts val="0"/>
              </a:spcBef>
              <a:spcAft>
                <a:spcPts val="0"/>
              </a:spcAft>
              <a:buClr>
                <a:schemeClr val="dk1"/>
              </a:buClr>
              <a:buSzPts val="1900"/>
              <a:buFont typeface="Lexend"/>
              <a:buNone/>
              <a:defRPr sz="1900">
                <a:latin typeface="Lexend"/>
                <a:ea typeface="Lexend"/>
                <a:cs typeface="Lexend"/>
                <a:sym typeface="Lexend"/>
              </a:defRPr>
            </a:lvl1pPr>
            <a:lvl2pPr lvl="1">
              <a:spcBef>
                <a:spcPts val="0"/>
              </a:spcBef>
              <a:spcAft>
                <a:spcPts val="0"/>
              </a:spcAft>
              <a:buClr>
                <a:schemeClr val="dk1"/>
              </a:buClr>
              <a:buSzPts val="2900"/>
              <a:buFont typeface="Lexend"/>
              <a:buNone/>
              <a:defRPr>
                <a:latin typeface="Lexend"/>
                <a:ea typeface="Lexend"/>
                <a:cs typeface="Lexend"/>
                <a:sym typeface="Lexend"/>
              </a:defRPr>
            </a:lvl2pPr>
            <a:lvl3pPr lvl="2">
              <a:spcBef>
                <a:spcPts val="0"/>
              </a:spcBef>
              <a:spcAft>
                <a:spcPts val="0"/>
              </a:spcAft>
              <a:buClr>
                <a:schemeClr val="dk1"/>
              </a:buClr>
              <a:buSzPts val="2900"/>
              <a:buFont typeface="Lexend"/>
              <a:buNone/>
              <a:defRPr>
                <a:latin typeface="Lexend"/>
                <a:ea typeface="Lexend"/>
                <a:cs typeface="Lexend"/>
                <a:sym typeface="Lexend"/>
              </a:defRPr>
            </a:lvl3pPr>
            <a:lvl4pPr lvl="3">
              <a:spcBef>
                <a:spcPts val="0"/>
              </a:spcBef>
              <a:spcAft>
                <a:spcPts val="0"/>
              </a:spcAft>
              <a:buClr>
                <a:schemeClr val="dk1"/>
              </a:buClr>
              <a:buSzPts val="2900"/>
              <a:buFont typeface="Lexend"/>
              <a:buNone/>
              <a:defRPr>
                <a:latin typeface="Lexend"/>
                <a:ea typeface="Lexend"/>
                <a:cs typeface="Lexend"/>
                <a:sym typeface="Lexend"/>
              </a:defRPr>
            </a:lvl4pPr>
            <a:lvl5pPr lvl="4">
              <a:spcBef>
                <a:spcPts val="0"/>
              </a:spcBef>
              <a:spcAft>
                <a:spcPts val="0"/>
              </a:spcAft>
              <a:buClr>
                <a:schemeClr val="dk1"/>
              </a:buClr>
              <a:buSzPts val="2900"/>
              <a:buFont typeface="Lexend"/>
              <a:buNone/>
              <a:defRPr>
                <a:latin typeface="Lexend"/>
                <a:ea typeface="Lexend"/>
                <a:cs typeface="Lexend"/>
                <a:sym typeface="Lexend"/>
              </a:defRPr>
            </a:lvl5pPr>
            <a:lvl6pPr lvl="5">
              <a:spcBef>
                <a:spcPts val="0"/>
              </a:spcBef>
              <a:spcAft>
                <a:spcPts val="0"/>
              </a:spcAft>
              <a:buClr>
                <a:schemeClr val="dk1"/>
              </a:buClr>
              <a:buSzPts val="2900"/>
              <a:buFont typeface="Lexend"/>
              <a:buNone/>
              <a:defRPr>
                <a:latin typeface="Lexend"/>
                <a:ea typeface="Lexend"/>
                <a:cs typeface="Lexend"/>
                <a:sym typeface="Lexend"/>
              </a:defRPr>
            </a:lvl6pPr>
            <a:lvl7pPr lvl="6">
              <a:spcBef>
                <a:spcPts val="0"/>
              </a:spcBef>
              <a:spcAft>
                <a:spcPts val="0"/>
              </a:spcAft>
              <a:buClr>
                <a:schemeClr val="dk1"/>
              </a:buClr>
              <a:buSzPts val="2900"/>
              <a:buFont typeface="Lexend"/>
              <a:buNone/>
              <a:defRPr>
                <a:latin typeface="Lexend"/>
                <a:ea typeface="Lexend"/>
                <a:cs typeface="Lexend"/>
                <a:sym typeface="Lexend"/>
              </a:defRPr>
            </a:lvl7pPr>
            <a:lvl8pPr lvl="7">
              <a:spcBef>
                <a:spcPts val="0"/>
              </a:spcBef>
              <a:spcAft>
                <a:spcPts val="0"/>
              </a:spcAft>
              <a:buClr>
                <a:schemeClr val="dk1"/>
              </a:buClr>
              <a:buSzPts val="2900"/>
              <a:buFont typeface="Lexend"/>
              <a:buNone/>
              <a:defRPr>
                <a:latin typeface="Lexend"/>
                <a:ea typeface="Lexend"/>
                <a:cs typeface="Lexend"/>
                <a:sym typeface="Lexend"/>
              </a:defRPr>
            </a:lvl8pPr>
            <a:lvl9pPr lvl="8">
              <a:spcBef>
                <a:spcPts val="0"/>
              </a:spcBef>
              <a:spcAft>
                <a:spcPts val="0"/>
              </a:spcAft>
              <a:buClr>
                <a:schemeClr val="dk1"/>
              </a:buClr>
              <a:buSzPts val="2900"/>
              <a:buFont typeface="Lexend"/>
              <a:buNone/>
              <a:defRPr>
                <a:latin typeface="Lexend"/>
                <a:ea typeface="Lexend"/>
                <a:cs typeface="Lexend"/>
                <a:sym typeface="Lexend"/>
              </a:defRPr>
            </a:lvl9pPr>
          </a:lstStyle>
          <a:p/>
        </p:txBody>
      </p:sp>
      <p:sp>
        <p:nvSpPr>
          <p:cNvPr id="557" name="Google Shape;557;p49"/>
          <p:cNvSpPr txBox="1"/>
          <p:nvPr>
            <p:ph idx="16" type="subTitle"/>
          </p:nvPr>
        </p:nvSpPr>
        <p:spPr>
          <a:xfrm>
            <a:off x="465954" y="8975980"/>
            <a:ext cx="4257900" cy="630600"/>
          </a:xfrm>
          <a:prstGeom prst="rect">
            <a:avLst/>
          </a:prstGeom>
        </p:spPr>
        <p:txBody>
          <a:bodyPr anchorCtr="0" anchor="t" bIns="190075" lIns="190075" spcFirstLastPara="1" rIns="190075" wrap="square" tIns="190075">
            <a:noAutofit/>
          </a:bodyPr>
          <a:lstStyle>
            <a:lvl1pPr lvl="0">
              <a:spcBef>
                <a:spcPts val="0"/>
              </a:spcBef>
              <a:spcAft>
                <a:spcPts val="0"/>
              </a:spcAft>
              <a:buClr>
                <a:schemeClr val="dk1"/>
              </a:buClr>
              <a:buSzPts val="2900"/>
              <a:buNone/>
              <a:defRPr/>
            </a:lvl1pPr>
            <a:lvl2pPr lvl="1">
              <a:spcBef>
                <a:spcPts val="0"/>
              </a:spcBef>
              <a:spcAft>
                <a:spcPts val="0"/>
              </a:spcAft>
              <a:buClr>
                <a:schemeClr val="dk1"/>
              </a:buClr>
              <a:buSzPts val="2900"/>
              <a:buFont typeface="Merriweather"/>
              <a:buNone/>
              <a:defRPr/>
            </a:lvl2pPr>
            <a:lvl3pPr lvl="2">
              <a:spcBef>
                <a:spcPts val="0"/>
              </a:spcBef>
              <a:spcAft>
                <a:spcPts val="0"/>
              </a:spcAft>
              <a:buClr>
                <a:schemeClr val="dk1"/>
              </a:buClr>
              <a:buSzPts val="2900"/>
              <a:buFont typeface="Merriweather"/>
              <a:buNone/>
              <a:defRPr/>
            </a:lvl3pPr>
            <a:lvl4pPr lvl="3">
              <a:spcBef>
                <a:spcPts val="0"/>
              </a:spcBef>
              <a:spcAft>
                <a:spcPts val="0"/>
              </a:spcAft>
              <a:buClr>
                <a:schemeClr val="dk1"/>
              </a:buClr>
              <a:buSzPts val="2900"/>
              <a:buFont typeface="Merriweather"/>
              <a:buNone/>
              <a:defRPr/>
            </a:lvl4pPr>
            <a:lvl5pPr lvl="4">
              <a:spcBef>
                <a:spcPts val="0"/>
              </a:spcBef>
              <a:spcAft>
                <a:spcPts val="0"/>
              </a:spcAft>
              <a:buClr>
                <a:schemeClr val="dk1"/>
              </a:buClr>
              <a:buSzPts val="2900"/>
              <a:buFont typeface="Merriweather"/>
              <a:buNone/>
              <a:defRPr/>
            </a:lvl5pPr>
            <a:lvl6pPr lvl="5">
              <a:spcBef>
                <a:spcPts val="0"/>
              </a:spcBef>
              <a:spcAft>
                <a:spcPts val="0"/>
              </a:spcAft>
              <a:buClr>
                <a:schemeClr val="dk1"/>
              </a:buClr>
              <a:buSzPts val="2900"/>
              <a:buFont typeface="Merriweather"/>
              <a:buNone/>
              <a:defRPr/>
            </a:lvl6pPr>
            <a:lvl7pPr lvl="6">
              <a:spcBef>
                <a:spcPts val="0"/>
              </a:spcBef>
              <a:spcAft>
                <a:spcPts val="0"/>
              </a:spcAft>
              <a:buClr>
                <a:schemeClr val="dk1"/>
              </a:buClr>
              <a:buSzPts val="2900"/>
              <a:buFont typeface="Merriweather"/>
              <a:buNone/>
              <a:defRPr/>
            </a:lvl7pPr>
            <a:lvl8pPr lvl="7">
              <a:spcBef>
                <a:spcPts val="0"/>
              </a:spcBef>
              <a:spcAft>
                <a:spcPts val="0"/>
              </a:spcAft>
              <a:buClr>
                <a:schemeClr val="dk1"/>
              </a:buClr>
              <a:buSzPts val="2900"/>
              <a:buFont typeface="Merriweather"/>
              <a:buNone/>
              <a:defRPr/>
            </a:lvl8pPr>
            <a:lvl9pPr lvl="8">
              <a:spcBef>
                <a:spcPts val="0"/>
              </a:spcBef>
              <a:spcAft>
                <a:spcPts val="0"/>
              </a:spcAft>
              <a:buClr>
                <a:schemeClr val="dk1"/>
              </a:buClr>
              <a:buSzPts val="2900"/>
              <a:buFont typeface="Merriweather"/>
              <a:buNone/>
              <a:defRPr/>
            </a:lvl9pPr>
          </a:lstStyle>
          <a:p/>
        </p:txBody>
      </p:sp>
      <p:sp>
        <p:nvSpPr>
          <p:cNvPr id="558" name="Google Shape;558;p49"/>
          <p:cNvSpPr txBox="1"/>
          <p:nvPr>
            <p:ph idx="17" type="subTitle"/>
          </p:nvPr>
        </p:nvSpPr>
        <p:spPr>
          <a:xfrm>
            <a:off x="5075806" y="8975980"/>
            <a:ext cx="4268100" cy="630600"/>
          </a:xfrm>
          <a:prstGeom prst="rect">
            <a:avLst/>
          </a:prstGeom>
        </p:spPr>
        <p:txBody>
          <a:bodyPr anchorCtr="0" anchor="t" bIns="190075" lIns="190075" spcFirstLastPara="1" rIns="190075" wrap="square" tIns="190075">
            <a:noAutofit/>
          </a:bodyPr>
          <a:lstStyle>
            <a:lvl1pPr lvl="0">
              <a:spcBef>
                <a:spcPts val="0"/>
              </a:spcBef>
              <a:spcAft>
                <a:spcPts val="0"/>
              </a:spcAft>
              <a:buClr>
                <a:schemeClr val="dk1"/>
              </a:buClr>
              <a:buSzPts val="2900"/>
              <a:buNone/>
              <a:defRPr/>
            </a:lvl1pPr>
            <a:lvl2pPr lvl="1">
              <a:spcBef>
                <a:spcPts val="0"/>
              </a:spcBef>
              <a:spcAft>
                <a:spcPts val="0"/>
              </a:spcAft>
              <a:buClr>
                <a:schemeClr val="dk1"/>
              </a:buClr>
              <a:buSzPts val="2900"/>
              <a:buFont typeface="Merriweather"/>
              <a:buNone/>
              <a:defRPr/>
            </a:lvl2pPr>
            <a:lvl3pPr lvl="2">
              <a:spcBef>
                <a:spcPts val="0"/>
              </a:spcBef>
              <a:spcAft>
                <a:spcPts val="0"/>
              </a:spcAft>
              <a:buClr>
                <a:schemeClr val="dk1"/>
              </a:buClr>
              <a:buSzPts val="2900"/>
              <a:buFont typeface="Merriweather"/>
              <a:buNone/>
              <a:defRPr/>
            </a:lvl3pPr>
            <a:lvl4pPr lvl="3">
              <a:spcBef>
                <a:spcPts val="0"/>
              </a:spcBef>
              <a:spcAft>
                <a:spcPts val="0"/>
              </a:spcAft>
              <a:buClr>
                <a:schemeClr val="dk1"/>
              </a:buClr>
              <a:buSzPts val="2900"/>
              <a:buFont typeface="Merriweather"/>
              <a:buNone/>
              <a:defRPr/>
            </a:lvl4pPr>
            <a:lvl5pPr lvl="4">
              <a:spcBef>
                <a:spcPts val="0"/>
              </a:spcBef>
              <a:spcAft>
                <a:spcPts val="0"/>
              </a:spcAft>
              <a:buClr>
                <a:schemeClr val="dk1"/>
              </a:buClr>
              <a:buSzPts val="2900"/>
              <a:buFont typeface="Merriweather"/>
              <a:buNone/>
              <a:defRPr/>
            </a:lvl5pPr>
            <a:lvl6pPr lvl="5">
              <a:spcBef>
                <a:spcPts val="0"/>
              </a:spcBef>
              <a:spcAft>
                <a:spcPts val="0"/>
              </a:spcAft>
              <a:buClr>
                <a:schemeClr val="dk1"/>
              </a:buClr>
              <a:buSzPts val="2900"/>
              <a:buFont typeface="Merriweather"/>
              <a:buNone/>
              <a:defRPr/>
            </a:lvl6pPr>
            <a:lvl7pPr lvl="6">
              <a:spcBef>
                <a:spcPts val="0"/>
              </a:spcBef>
              <a:spcAft>
                <a:spcPts val="0"/>
              </a:spcAft>
              <a:buClr>
                <a:schemeClr val="dk1"/>
              </a:buClr>
              <a:buSzPts val="2900"/>
              <a:buFont typeface="Merriweather"/>
              <a:buNone/>
              <a:defRPr/>
            </a:lvl7pPr>
            <a:lvl8pPr lvl="7">
              <a:spcBef>
                <a:spcPts val="0"/>
              </a:spcBef>
              <a:spcAft>
                <a:spcPts val="0"/>
              </a:spcAft>
              <a:buClr>
                <a:schemeClr val="dk1"/>
              </a:buClr>
              <a:buSzPts val="2900"/>
              <a:buFont typeface="Merriweather"/>
              <a:buNone/>
              <a:defRPr/>
            </a:lvl8pPr>
            <a:lvl9pPr lvl="8">
              <a:spcBef>
                <a:spcPts val="0"/>
              </a:spcBef>
              <a:spcAft>
                <a:spcPts val="0"/>
              </a:spcAft>
              <a:buClr>
                <a:schemeClr val="dk1"/>
              </a:buClr>
              <a:buSzPts val="2900"/>
              <a:buFont typeface="Merriweather"/>
              <a:buNone/>
              <a:defRPr/>
            </a:lvl9pPr>
          </a:lstStyle>
          <a:p/>
        </p:txBody>
      </p:sp>
      <p:sp>
        <p:nvSpPr>
          <p:cNvPr id="559" name="Google Shape;559;p49"/>
          <p:cNvSpPr txBox="1"/>
          <p:nvPr>
            <p:ph idx="18" type="subTitle"/>
          </p:nvPr>
        </p:nvSpPr>
        <p:spPr>
          <a:xfrm>
            <a:off x="9673782" y="8975980"/>
            <a:ext cx="4268100" cy="630600"/>
          </a:xfrm>
          <a:prstGeom prst="rect">
            <a:avLst/>
          </a:prstGeom>
        </p:spPr>
        <p:txBody>
          <a:bodyPr anchorCtr="0" anchor="t" bIns="190075" lIns="190075" spcFirstLastPara="1" rIns="190075" wrap="square" tIns="190075">
            <a:noAutofit/>
          </a:bodyPr>
          <a:lstStyle>
            <a:lvl1pPr lvl="0">
              <a:spcBef>
                <a:spcPts val="0"/>
              </a:spcBef>
              <a:spcAft>
                <a:spcPts val="0"/>
              </a:spcAft>
              <a:buClr>
                <a:schemeClr val="dk1"/>
              </a:buClr>
              <a:buSzPts val="2900"/>
              <a:buNone/>
              <a:defRPr/>
            </a:lvl1pPr>
            <a:lvl2pPr lvl="1">
              <a:spcBef>
                <a:spcPts val="0"/>
              </a:spcBef>
              <a:spcAft>
                <a:spcPts val="0"/>
              </a:spcAft>
              <a:buClr>
                <a:schemeClr val="dk1"/>
              </a:buClr>
              <a:buSzPts val="2900"/>
              <a:buFont typeface="Merriweather"/>
              <a:buNone/>
              <a:defRPr/>
            </a:lvl2pPr>
            <a:lvl3pPr lvl="2">
              <a:spcBef>
                <a:spcPts val="0"/>
              </a:spcBef>
              <a:spcAft>
                <a:spcPts val="0"/>
              </a:spcAft>
              <a:buClr>
                <a:schemeClr val="dk1"/>
              </a:buClr>
              <a:buSzPts val="2900"/>
              <a:buFont typeface="Merriweather"/>
              <a:buNone/>
              <a:defRPr/>
            </a:lvl3pPr>
            <a:lvl4pPr lvl="3">
              <a:spcBef>
                <a:spcPts val="0"/>
              </a:spcBef>
              <a:spcAft>
                <a:spcPts val="0"/>
              </a:spcAft>
              <a:buClr>
                <a:schemeClr val="dk1"/>
              </a:buClr>
              <a:buSzPts val="2900"/>
              <a:buFont typeface="Merriweather"/>
              <a:buNone/>
              <a:defRPr/>
            </a:lvl4pPr>
            <a:lvl5pPr lvl="4">
              <a:spcBef>
                <a:spcPts val="0"/>
              </a:spcBef>
              <a:spcAft>
                <a:spcPts val="0"/>
              </a:spcAft>
              <a:buClr>
                <a:schemeClr val="dk1"/>
              </a:buClr>
              <a:buSzPts val="2900"/>
              <a:buFont typeface="Merriweather"/>
              <a:buNone/>
              <a:defRPr/>
            </a:lvl5pPr>
            <a:lvl6pPr lvl="5">
              <a:spcBef>
                <a:spcPts val="0"/>
              </a:spcBef>
              <a:spcAft>
                <a:spcPts val="0"/>
              </a:spcAft>
              <a:buClr>
                <a:schemeClr val="dk1"/>
              </a:buClr>
              <a:buSzPts val="2900"/>
              <a:buFont typeface="Merriweather"/>
              <a:buNone/>
              <a:defRPr/>
            </a:lvl6pPr>
            <a:lvl7pPr lvl="6">
              <a:spcBef>
                <a:spcPts val="0"/>
              </a:spcBef>
              <a:spcAft>
                <a:spcPts val="0"/>
              </a:spcAft>
              <a:buClr>
                <a:schemeClr val="dk1"/>
              </a:buClr>
              <a:buSzPts val="2900"/>
              <a:buFont typeface="Merriweather"/>
              <a:buNone/>
              <a:defRPr/>
            </a:lvl7pPr>
            <a:lvl8pPr lvl="7">
              <a:spcBef>
                <a:spcPts val="0"/>
              </a:spcBef>
              <a:spcAft>
                <a:spcPts val="0"/>
              </a:spcAft>
              <a:buClr>
                <a:schemeClr val="dk1"/>
              </a:buClr>
              <a:buSzPts val="2900"/>
              <a:buFont typeface="Merriweather"/>
              <a:buNone/>
              <a:defRPr/>
            </a:lvl8pPr>
            <a:lvl9pPr lvl="8">
              <a:spcBef>
                <a:spcPts val="0"/>
              </a:spcBef>
              <a:spcAft>
                <a:spcPts val="0"/>
              </a:spcAft>
              <a:buClr>
                <a:schemeClr val="dk1"/>
              </a:buClr>
              <a:buSzPts val="2900"/>
              <a:buFont typeface="Merriweather"/>
              <a:buNone/>
              <a:defRPr/>
            </a:lvl9pPr>
          </a:lstStyle>
          <a:p/>
        </p:txBody>
      </p:sp>
      <p:sp>
        <p:nvSpPr>
          <p:cNvPr id="560" name="Google Shape;560;p49"/>
          <p:cNvSpPr txBox="1"/>
          <p:nvPr>
            <p:ph idx="19" type="subTitle"/>
          </p:nvPr>
        </p:nvSpPr>
        <p:spPr>
          <a:xfrm>
            <a:off x="14295719" y="9001396"/>
            <a:ext cx="3548700" cy="630600"/>
          </a:xfrm>
          <a:prstGeom prst="rect">
            <a:avLst/>
          </a:prstGeom>
        </p:spPr>
        <p:txBody>
          <a:bodyPr anchorCtr="0" anchor="t" bIns="190075" lIns="190075" spcFirstLastPara="1" rIns="190075" wrap="square" tIns="190075">
            <a:noAutofit/>
          </a:bodyPr>
          <a:lstStyle>
            <a:lvl1pPr lvl="0">
              <a:spcBef>
                <a:spcPts val="0"/>
              </a:spcBef>
              <a:spcAft>
                <a:spcPts val="0"/>
              </a:spcAft>
              <a:buClr>
                <a:schemeClr val="dk1"/>
              </a:buClr>
              <a:buSzPts val="2900"/>
              <a:buNone/>
              <a:defRPr/>
            </a:lvl1pPr>
            <a:lvl2pPr lvl="1">
              <a:spcBef>
                <a:spcPts val="0"/>
              </a:spcBef>
              <a:spcAft>
                <a:spcPts val="0"/>
              </a:spcAft>
              <a:buClr>
                <a:schemeClr val="dk1"/>
              </a:buClr>
              <a:buSzPts val="2900"/>
              <a:buFont typeface="Merriweather"/>
              <a:buNone/>
              <a:defRPr/>
            </a:lvl2pPr>
            <a:lvl3pPr lvl="2">
              <a:spcBef>
                <a:spcPts val="0"/>
              </a:spcBef>
              <a:spcAft>
                <a:spcPts val="0"/>
              </a:spcAft>
              <a:buClr>
                <a:schemeClr val="dk1"/>
              </a:buClr>
              <a:buSzPts val="2900"/>
              <a:buFont typeface="Merriweather"/>
              <a:buNone/>
              <a:defRPr/>
            </a:lvl3pPr>
            <a:lvl4pPr lvl="3">
              <a:spcBef>
                <a:spcPts val="0"/>
              </a:spcBef>
              <a:spcAft>
                <a:spcPts val="0"/>
              </a:spcAft>
              <a:buClr>
                <a:schemeClr val="dk1"/>
              </a:buClr>
              <a:buSzPts val="2900"/>
              <a:buFont typeface="Merriweather"/>
              <a:buNone/>
              <a:defRPr/>
            </a:lvl4pPr>
            <a:lvl5pPr lvl="4">
              <a:spcBef>
                <a:spcPts val="0"/>
              </a:spcBef>
              <a:spcAft>
                <a:spcPts val="0"/>
              </a:spcAft>
              <a:buClr>
                <a:schemeClr val="dk1"/>
              </a:buClr>
              <a:buSzPts val="2900"/>
              <a:buFont typeface="Merriweather"/>
              <a:buNone/>
              <a:defRPr/>
            </a:lvl5pPr>
            <a:lvl6pPr lvl="5">
              <a:spcBef>
                <a:spcPts val="0"/>
              </a:spcBef>
              <a:spcAft>
                <a:spcPts val="0"/>
              </a:spcAft>
              <a:buClr>
                <a:schemeClr val="dk1"/>
              </a:buClr>
              <a:buSzPts val="2900"/>
              <a:buFont typeface="Merriweather"/>
              <a:buNone/>
              <a:defRPr/>
            </a:lvl6pPr>
            <a:lvl7pPr lvl="6">
              <a:spcBef>
                <a:spcPts val="0"/>
              </a:spcBef>
              <a:spcAft>
                <a:spcPts val="0"/>
              </a:spcAft>
              <a:buClr>
                <a:schemeClr val="dk1"/>
              </a:buClr>
              <a:buSzPts val="2900"/>
              <a:buFont typeface="Merriweather"/>
              <a:buNone/>
              <a:defRPr/>
            </a:lvl7pPr>
            <a:lvl8pPr lvl="7">
              <a:spcBef>
                <a:spcPts val="0"/>
              </a:spcBef>
              <a:spcAft>
                <a:spcPts val="0"/>
              </a:spcAft>
              <a:buClr>
                <a:schemeClr val="dk1"/>
              </a:buClr>
              <a:buSzPts val="2900"/>
              <a:buFont typeface="Merriweather"/>
              <a:buNone/>
              <a:defRPr/>
            </a:lvl8pPr>
            <a:lvl9pPr lvl="8">
              <a:spcBef>
                <a:spcPts val="0"/>
              </a:spcBef>
              <a:spcAft>
                <a:spcPts val="0"/>
              </a:spcAft>
              <a:buClr>
                <a:schemeClr val="dk1"/>
              </a:buClr>
              <a:buSzPts val="2900"/>
              <a:buFont typeface="Merriweather"/>
              <a:buNone/>
              <a:defRPr/>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usiness Data">
  <p:cSld name="CUSTOM_4">
    <p:spTree>
      <p:nvGrpSpPr>
        <p:cNvPr id="561" name="Shape 561"/>
        <p:cNvGrpSpPr/>
        <p:nvPr/>
      </p:nvGrpSpPr>
      <p:grpSpPr>
        <a:xfrm>
          <a:off x="0" y="0"/>
          <a:ext cx="0" cy="0"/>
          <a:chOff x="0" y="0"/>
          <a:chExt cx="0" cy="0"/>
        </a:xfrm>
      </p:grpSpPr>
      <p:cxnSp>
        <p:nvCxnSpPr>
          <p:cNvPr id="562" name="Google Shape;562;p50"/>
          <p:cNvCxnSpPr/>
          <p:nvPr/>
        </p:nvCxnSpPr>
        <p:spPr>
          <a:xfrm>
            <a:off x="-260" y="4124812"/>
            <a:ext cx="17850900" cy="0"/>
          </a:xfrm>
          <a:prstGeom prst="straightConnector1">
            <a:avLst/>
          </a:prstGeom>
          <a:noFill/>
          <a:ln cap="flat" cmpd="sng" w="9525">
            <a:solidFill>
              <a:schemeClr val="accent1"/>
            </a:solidFill>
            <a:prstDash val="solid"/>
            <a:round/>
            <a:headEnd len="med" w="med" type="none"/>
            <a:tailEnd len="med" w="med" type="none"/>
          </a:ln>
        </p:spPr>
      </p:cxnSp>
      <p:cxnSp>
        <p:nvCxnSpPr>
          <p:cNvPr id="563" name="Google Shape;563;p50"/>
          <p:cNvCxnSpPr/>
          <p:nvPr/>
        </p:nvCxnSpPr>
        <p:spPr>
          <a:xfrm>
            <a:off x="-260" y="6155921"/>
            <a:ext cx="17850900" cy="0"/>
          </a:xfrm>
          <a:prstGeom prst="straightConnector1">
            <a:avLst/>
          </a:prstGeom>
          <a:noFill/>
          <a:ln cap="flat" cmpd="sng" w="9525">
            <a:solidFill>
              <a:schemeClr val="accent1"/>
            </a:solidFill>
            <a:prstDash val="solid"/>
            <a:round/>
            <a:headEnd len="med" w="med" type="none"/>
            <a:tailEnd len="med" w="med" type="none"/>
          </a:ln>
        </p:spPr>
      </p:cxnSp>
      <p:cxnSp>
        <p:nvCxnSpPr>
          <p:cNvPr id="564" name="Google Shape;564;p50"/>
          <p:cNvCxnSpPr/>
          <p:nvPr/>
        </p:nvCxnSpPr>
        <p:spPr>
          <a:xfrm>
            <a:off x="-260" y="8187029"/>
            <a:ext cx="17850900" cy="0"/>
          </a:xfrm>
          <a:prstGeom prst="straightConnector1">
            <a:avLst/>
          </a:prstGeom>
          <a:noFill/>
          <a:ln cap="flat" cmpd="sng" w="9525">
            <a:solidFill>
              <a:schemeClr val="accent1"/>
            </a:solidFill>
            <a:prstDash val="solid"/>
            <a:round/>
            <a:headEnd len="med" w="med" type="none"/>
            <a:tailEnd len="med" w="med" type="none"/>
          </a:ln>
        </p:spPr>
      </p:cxnSp>
      <p:cxnSp>
        <p:nvCxnSpPr>
          <p:cNvPr id="565" name="Google Shape;565;p50"/>
          <p:cNvCxnSpPr/>
          <p:nvPr/>
        </p:nvCxnSpPr>
        <p:spPr>
          <a:xfrm>
            <a:off x="-260" y="10218138"/>
            <a:ext cx="17850900" cy="0"/>
          </a:xfrm>
          <a:prstGeom prst="straightConnector1">
            <a:avLst/>
          </a:prstGeom>
          <a:noFill/>
          <a:ln cap="flat" cmpd="sng" w="9525">
            <a:solidFill>
              <a:schemeClr val="accent1"/>
            </a:solidFill>
            <a:prstDash val="solid"/>
            <a:round/>
            <a:headEnd len="med" w="med" type="none"/>
            <a:tailEnd len="med" w="med" type="none"/>
          </a:ln>
        </p:spPr>
      </p:cxnSp>
      <p:sp>
        <p:nvSpPr>
          <p:cNvPr id="566" name="Google Shape;566;p50"/>
          <p:cNvSpPr txBox="1"/>
          <p:nvPr>
            <p:ph type="title"/>
          </p:nvPr>
        </p:nvSpPr>
        <p:spPr>
          <a:xfrm>
            <a:off x="475258" y="457071"/>
            <a:ext cx="4257900" cy="618000"/>
          </a:xfrm>
          <a:prstGeom prst="rect">
            <a:avLst/>
          </a:prstGeom>
        </p:spPr>
        <p:txBody>
          <a:bodyPr anchorCtr="0" anchor="t" bIns="190075" lIns="190075" spcFirstLastPara="1" rIns="190075" wrap="square" tIns="190075">
            <a:noAutofit/>
          </a:bodyPr>
          <a:lstStyle>
            <a:lvl1pPr lvl="0">
              <a:spcBef>
                <a:spcPts val="0"/>
              </a:spcBef>
              <a:spcAft>
                <a:spcPts val="0"/>
              </a:spcAft>
              <a:buClr>
                <a:schemeClr val="dk1"/>
              </a:buClr>
              <a:buSzPts val="1900"/>
              <a:buFont typeface="Lexend Light"/>
              <a:buNone/>
              <a:defRPr sz="1900">
                <a:latin typeface="Lexend Light"/>
                <a:ea typeface="Lexend Light"/>
                <a:cs typeface="Lexend Light"/>
                <a:sym typeface="Lexend Light"/>
              </a:defRPr>
            </a:lvl1pPr>
            <a:lvl2pPr lvl="1">
              <a:spcBef>
                <a:spcPts val="0"/>
              </a:spcBef>
              <a:spcAft>
                <a:spcPts val="0"/>
              </a:spcAft>
              <a:buClr>
                <a:schemeClr val="dk1"/>
              </a:buClr>
              <a:buSzPts val="6200"/>
              <a:buNone/>
              <a:defRPr/>
            </a:lvl2pPr>
            <a:lvl3pPr lvl="2">
              <a:spcBef>
                <a:spcPts val="0"/>
              </a:spcBef>
              <a:spcAft>
                <a:spcPts val="0"/>
              </a:spcAft>
              <a:buClr>
                <a:schemeClr val="dk1"/>
              </a:buClr>
              <a:buSzPts val="6200"/>
              <a:buNone/>
              <a:defRPr/>
            </a:lvl3pPr>
            <a:lvl4pPr lvl="3">
              <a:spcBef>
                <a:spcPts val="0"/>
              </a:spcBef>
              <a:spcAft>
                <a:spcPts val="0"/>
              </a:spcAft>
              <a:buClr>
                <a:schemeClr val="dk1"/>
              </a:buClr>
              <a:buSzPts val="6200"/>
              <a:buNone/>
              <a:defRPr/>
            </a:lvl4pPr>
            <a:lvl5pPr lvl="4">
              <a:spcBef>
                <a:spcPts val="0"/>
              </a:spcBef>
              <a:spcAft>
                <a:spcPts val="0"/>
              </a:spcAft>
              <a:buClr>
                <a:schemeClr val="dk1"/>
              </a:buClr>
              <a:buSzPts val="6200"/>
              <a:buNone/>
              <a:defRPr/>
            </a:lvl5pPr>
            <a:lvl6pPr lvl="5">
              <a:spcBef>
                <a:spcPts val="0"/>
              </a:spcBef>
              <a:spcAft>
                <a:spcPts val="0"/>
              </a:spcAft>
              <a:buClr>
                <a:schemeClr val="dk1"/>
              </a:buClr>
              <a:buSzPts val="6200"/>
              <a:buNone/>
              <a:defRPr/>
            </a:lvl6pPr>
            <a:lvl7pPr lvl="6">
              <a:spcBef>
                <a:spcPts val="0"/>
              </a:spcBef>
              <a:spcAft>
                <a:spcPts val="0"/>
              </a:spcAft>
              <a:buClr>
                <a:schemeClr val="dk1"/>
              </a:buClr>
              <a:buSzPts val="6200"/>
              <a:buNone/>
              <a:defRPr/>
            </a:lvl7pPr>
            <a:lvl8pPr lvl="7">
              <a:spcBef>
                <a:spcPts val="0"/>
              </a:spcBef>
              <a:spcAft>
                <a:spcPts val="0"/>
              </a:spcAft>
              <a:buClr>
                <a:schemeClr val="dk1"/>
              </a:buClr>
              <a:buSzPts val="6200"/>
              <a:buNone/>
              <a:defRPr/>
            </a:lvl8pPr>
            <a:lvl9pPr lvl="8">
              <a:spcBef>
                <a:spcPts val="0"/>
              </a:spcBef>
              <a:spcAft>
                <a:spcPts val="0"/>
              </a:spcAft>
              <a:buClr>
                <a:schemeClr val="dk1"/>
              </a:buClr>
              <a:buSzPts val="6200"/>
              <a:buNone/>
              <a:defRPr/>
            </a:lvl9pPr>
          </a:lstStyle>
          <a:p/>
        </p:txBody>
      </p:sp>
      <p:cxnSp>
        <p:nvCxnSpPr>
          <p:cNvPr id="567" name="Google Shape;567;p50"/>
          <p:cNvCxnSpPr/>
          <p:nvPr/>
        </p:nvCxnSpPr>
        <p:spPr>
          <a:xfrm>
            <a:off x="17850756" y="2"/>
            <a:ext cx="0" cy="10694700"/>
          </a:xfrm>
          <a:prstGeom prst="straightConnector1">
            <a:avLst/>
          </a:prstGeom>
          <a:noFill/>
          <a:ln cap="flat" cmpd="sng" w="9525">
            <a:solidFill>
              <a:schemeClr val="accent1"/>
            </a:solidFill>
            <a:prstDash val="solid"/>
            <a:round/>
            <a:headEnd len="med" w="med" type="none"/>
            <a:tailEnd len="med" w="med" type="none"/>
          </a:ln>
        </p:spPr>
      </p:cxnSp>
      <p:sp>
        <p:nvSpPr>
          <p:cNvPr id="568" name="Google Shape;568;p50"/>
          <p:cNvSpPr txBox="1"/>
          <p:nvPr>
            <p:ph idx="2" type="title"/>
          </p:nvPr>
        </p:nvSpPr>
        <p:spPr>
          <a:xfrm rot="-5400000">
            <a:off x="17381412" y="922159"/>
            <a:ext cx="2121300" cy="1165800"/>
          </a:xfrm>
          <a:prstGeom prst="rect">
            <a:avLst/>
          </a:prstGeom>
        </p:spPr>
        <p:txBody>
          <a:bodyPr anchorCtr="0" anchor="ctr" bIns="190075" lIns="190075" spcFirstLastPara="1" rIns="190075" wrap="square" tIns="190075">
            <a:noAutofit/>
          </a:bodyPr>
          <a:lstStyle>
            <a:lvl1pPr lvl="0" algn="r">
              <a:spcBef>
                <a:spcPts val="0"/>
              </a:spcBef>
              <a:spcAft>
                <a:spcPts val="0"/>
              </a:spcAft>
              <a:buClr>
                <a:schemeClr val="accent2"/>
              </a:buClr>
              <a:buSzPts val="1500"/>
              <a:buFont typeface="Lexend Light"/>
              <a:buNone/>
              <a:defRPr sz="1500">
                <a:solidFill>
                  <a:schemeClr val="accent2"/>
                </a:solidFill>
                <a:latin typeface="Lexend Light"/>
                <a:ea typeface="Lexend Light"/>
                <a:cs typeface="Lexend Light"/>
                <a:sym typeface="Lexend Light"/>
              </a:defRPr>
            </a:lvl1pPr>
            <a:lvl2pPr lvl="1">
              <a:spcBef>
                <a:spcPts val="0"/>
              </a:spcBef>
              <a:spcAft>
                <a:spcPts val="0"/>
              </a:spcAft>
              <a:buClr>
                <a:schemeClr val="accent2"/>
              </a:buClr>
              <a:buSzPts val="6200"/>
              <a:buNone/>
              <a:defRPr>
                <a:solidFill>
                  <a:schemeClr val="accent2"/>
                </a:solidFill>
              </a:defRPr>
            </a:lvl2pPr>
            <a:lvl3pPr lvl="2">
              <a:spcBef>
                <a:spcPts val="0"/>
              </a:spcBef>
              <a:spcAft>
                <a:spcPts val="0"/>
              </a:spcAft>
              <a:buClr>
                <a:schemeClr val="accent2"/>
              </a:buClr>
              <a:buSzPts val="6200"/>
              <a:buNone/>
              <a:defRPr>
                <a:solidFill>
                  <a:schemeClr val="accent2"/>
                </a:solidFill>
              </a:defRPr>
            </a:lvl3pPr>
            <a:lvl4pPr lvl="3">
              <a:spcBef>
                <a:spcPts val="0"/>
              </a:spcBef>
              <a:spcAft>
                <a:spcPts val="0"/>
              </a:spcAft>
              <a:buClr>
                <a:schemeClr val="accent2"/>
              </a:buClr>
              <a:buSzPts val="6200"/>
              <a:buNone/>
              <a:defRPr>
                <a:solidFill>
                  <a:schemeClr val="accent2"/>
                </a:solidFill>
              </a:defRPr>
            </a:lvl4pPr>
            <a:lvl5pPr lvl="4">
              <a:spcBef>
                <a:spcPts val="0"/>
              </a:spcBef>
              <a:spcAft>
                <a:spcPts val="0"/>
              </a:spcAft>
              <a:buClr>
                <a:schemeClr val="accent2"/>
              </a:buClr>
              <a:buSzPts val="6200"/>
              <a:buNone/>
              <a:defRPr>
                <a:solidFill>
                  <a:schemeClr val="accent2"/>
                </a:solidFill>
              </a:defRPr>
            </a:lvl5pPr>
            <a:lvl6pPr lvl="5">
              <a:spcBef>
                <a:spcPts val="0"/>
              </a:spcBef>
              <a:spcAft>
                <a:spcPts val="0"/>
              </a:spcAft>
              <a:buClr>
                <a:schemeClr val="accent2"/>
              </a:buClr>
              <a:buSzPts val="6200"/>
              <a:buNone/>
              <a:defRPr>
                <a:solidFill>
                  <a:schemeClr val="accent2"/>
                </a:solidFill>
              </a:defRPr>
            </a:lvl6pPr>
            <a:lvl7pPr lvl="6">
              <a:spcBef>
                <a:spcPts val="0"/>
              </a:spcBef>
              <a:spcAft>
                <a:spcPts val="0"/>
              </a:spcAft>
              <a:buClr>
                <a:schemeClr val="accent2"/>
              </a:buClr>
              <a:buSzPts val="6200"/>
              <a:buNone/>
              <a:defRPr>
                <a:solidFill>
                  <a:schemeClr val="accent2"/>
                </a:solidFill>
              </a:defRPr>
            </a:lvl7pPr>
            <a:lvl8pPr lvl="7">
              <a:spcBef>
                <a:spcPts val="0"/>
              </a:spcBef>
              <a:spcAft>
                <a:spcPts val="0"/>
              </a:spcAft>
              <a:buClr>
                <a:schemeClr val="accent2"/>
              </a:buClr>
              <a:buSzPts val="6200"/>
              <a:buNone/>
              <a:defRPr>
                <a:solidFill>
                  <a:schemeClr val="accent2"/>
                </a:solidFill>
              </a:defRPr>
            </a:lvl8pPr>
            <a:lvl9pPr lvl="8">
              <a:spcBef>
                <a:spcPts val="0"/>
              </a:spcBef>
              <a:spcAft>
                <a:spcPts val="0"/>
              </a:spcAft>
              <a:buClr>
                <a:schemeClr val="accent2"/>
              </a:buClr>
              <a:buSzPts val="6200"/>
              <a:buNone/>
              <a:defRPr>
                <a:solidFill>
                  <a:schemeClr val="accent2"/>
                </a:solidFill>
              </a:defRPr>
            </a:lvl9pPr>
          </a:lstStyle>
          <a:p/>
        </p:txBody>
      </p:sp>
      <p:sp>
        <p:nvSpPr>
          <p:cNvPr id="569" name="Google Shape;569;p50"/>
          <p:cNvSpPr txBox="1"/>
          <p:nvPr>
            <p:ph idx="3" type="title"/>
          </p:nvPr>
        </p:nvSpPr>
        <p:spPr>
          <a:xfrm rot="-5400000">
            <a:off x="15420912" y="4763871"/>
            <a:ext cx="6042300" cy="1165800"/>
          </a:xfrm>
          <a:prstGeom prst="rect">
            <a:avLst/>
          </a:prstGeom>
        </p:spPr>
        <p:txBody>
          <a:bodyPr anchorCtr="0" anchor="ctr" bIns="190075" lIns="190075" spcFirstLastPara="1" rIns="190075" wrap="square" tIns="190075">
            <a:noAutofit/>
          </a:bodyPr>
          <a:lstStyle>
            <a:lvl1pPr lvl="0" algn="ctr">
              <a:spcBef>
                <a:spcPts val="0"/>
              </a:spcBef>
              <a:spcAft>
                <a:spcPts val="0"/>
              </a:spcAft>
              <a:buClr>
                <a:schemeClr val="accent2"/>
              </a:buClr>
              <a:buSzPts val="3100"/>
              <a:buFont typeface="Merriweather Light"/>
              <a:buNone/>
              <a:defRPr sz="3100">
                <a:solidFill>
                  <a:schemeClr val="accent2"/>
                </a:solidFill>
              </a:defRPr>
            </a:lvl1pPr>
            <a:lvl2pPr lvl="1" algn="ctr">
              <a:spcBef>
                <a:spcPts val="0"/>
              </a:spcBef>
              <a:spcAft>
                <a:spcPts val="0"/>
              </a:spcAft>
              <a:buClr>
                <a:schemeClr val="accent2"/>
              </a:buClr>
              <a:buSzPts val="6200"/>
              <a:buNone/>
              <a:defRPr>
                <a:solidFill>
                  <a:schemeClr val="accent2"/>
                </a:solidFill>
              </a:defRPr>
            </a:lvl2pPr>
            <a:lvl3pPr lvl="2" algn="ctr">
              <a:spcBef>
                <a:spcPts val="0"/>
              </a:spcBef>
              <a:spcAft>
                <a:spcPts val="0"/>
              </a:spcAft>
              <a:buClr>
                <a:schemeClr val="accent2"/>
              </a:buClr>
              <a:buSzPts val="6200"/>
              <a:buNone/>
              <a:defRPr>
                <a:solidFill>
                  <a:schemeClr val="accent2"/>
                </a:solidFill>
              </a:defRPr>
            </a:lvl3pPr>
            <a:lvl4pPr lvl="3" algn="ctr">
              <a:spcBef>
                <a:spcPts val="0"/>
              </a:spcBef>
              <a:spcAft>
                <a:spcPts val="0"/>
              </a:spcAft>
              <a:buClr>
                <a:schemeClr val="accent2"/>
              </a:buClr>
              <a:buSzPts val="6200"/>
              <a:buNone/>
              <a:defRPr>
                <a:solidFill>
                  <a:schemeClr val="accent2"/>
                </a:solidFill>
              </a:defRPr>
            </a:lvl4pPr>
            <a:lvl5pPr lvl="4" algn="ctr">
              <a:spcBef>
                <a:spcPts val="0"/>
              </a:spcBef>
              <a:spcAft>
                <a:spcPts val="0"/>
              </a:spcAft>
              <a:buClr>
                <a:schemeClr val="accent2"/>
              </a:buClr>
              <a:buSzPts val="6200"/>
              <a:buNone/>
              <a:defRPr>
                <a:solidFill>
                  <a:schemeClr val="accent2"/>
                </a:solidFill>
              </a:defRPr>
            </a:lvl5pPr>
            <a:lvl6pPr lvl="5" algn="ctr">
              <a:spcBef>
                <a:spcPts val="0"/>
              </a:spcBef>
              <a:spcAft>
                <a:spcPts val="0"/>
              </a:spcAft>
              <a:buClr>
                <a:schemeClr val="accent2"/>
              </a:buClr>
              <a:buSzPts val="6200"/>
              <a:buNone/>
              <a:defRPr>
                <a:solidFill>
                  <a:schemeClr val="accent2"/>
                </a:solidFill>
              </a:defRPr>
            </a:lvl6pPr>
            <a:lvl7pPr lvl="6" algn="ctr">
              <a:spcBef>
                <a:spcPts val="0"/>
              </a:spcBef>
              <a:spcAft>
                <a:spcPts val="0"/>
              </a:spcAft>
              <a:buClr>
                <a:schemeClr val="accent2"/>
              </a:buClr>
              <a:buSzPts val="6200"/>
              <a:buNone/>
              <a:defRPr>
                <a:solidFill>
                  <a:schemeClr val="accent2"/>
                </a:solidFill>
              </a:defRPr>
            </a:lvl7pPr>
            <a:lvl8pPr lvl="7" algn="ctr">
              <a:spcBef>
                <a:spcPts val="0"/>
              </a:spcBef>
              <a:spcAft>
                <a:spcPts val="0"/>
              </a:spcAft>
              <a:buClr>
                <a:schemeClr val="accent2"/>
              </a:buClr>
              <a:buSzPts val="6200"/>
              <a:buNone/>
              <a:defRPr>
                <a:solidFill>
                  <a:schemeClr val="accent2"/>
                </a:solidFill>
              </a:defRPr>
            </a:lvl8pPr>
            <a:lvl9pPr lvl="8" algn="ctr">
              <a:spcBef>
                <a:spcPts val="0"/>
              </a:spcBef>
              <a:spcAft>
                <a:spcPts val="0"/>
              </a:spcAft>
              <a:buClr>
                <a:schemeClr val="accent2"/>
              </a:buClr>
              <a:buSzPts val="6200"/>
              <a:buNone/>
              <a:defRPr>
                <a:solidFill>
                  <a:schemeClr val="accent2"/>
                </a:solidFill>
              </a:defRPr>
            </a:lvl9pPr>
          </a:lstStyle>
          <a:p/>
        </p:txBody>
      </p:sp>
      <p:sp>
        <p:nvSpPr>
          <p:cNvPr id="570" name="Google Shape;570;p50"/>
          <p:cNvSpPr txBox="1"/>
          <p:nvPr>
            <p:ph idx="4" type="title"/>
          </p:nvPr>
        </p:nvSpPr>
        <p:spPr>
          <a:xfrm>
            <a:off x="17844609" y="9001396"/>
            <a:ext cx="1179900" cy="1390200"/>
          </a:xfrm>
          <a:prstGeom prst="rect">
            <a:avLst/>
          </a:prstGeom>
        </p:spPr>
        <p:txBody>
          <a:bodyPr anchorCtr="0" anchor="b" bIns="190075" lIns="190075" spcFirstLastPara="1" rIns="190075" wrap="square" tIns="190075">
            <a:noAutofit/>
          </a:bodyPr>
          <a:lstStyle>
            <a:lvl1pPr lvl="0" algn="ctr">
              <a:spcBef>
                <a:spcPts val="0"/>
              </a:spcBef>
              <a:spcAft>
                <a:spcPts val="0"/>
              </a:spcAft>
              <a:buClr>
                <a:schemeClr val="accent2"/>
              </a:buClr>
              <a:buSzPts val="1500"/>
              <a:buFont typeface="Lexend Light"/>
              <a:buNone/>
              <a:defRPr sz="1500">
                <a:solidFill>
                  <a:schemeClr val="accent2"/>
                </a:solidFill>
                <a:latin typeface="Lexend Light"/>
                <a:ea typeface="Lexend Light"/>
                <a:cs typeface="Lexend Light"/>
                <a:sym typeface="Lexend Light"/>
              </a:defRPr>
            </a:lvl1pPr>
            <a:lvl2pPr lvl="1" algn="r">
              <a:spcBef>
                <a:spcPts val="0"/>
              </a:spcBef>
              <a:spcAft>
                <a:spcPts val="0"/>
              </a:spcAft>
              <a:buClr>
                <a:schemeClr val="accent2"/>
              </a:buClr>
              <a:buSzPts val="6200"/>
              <a:buNone/>
              <a:defRPr>
                <a:solidFill>
                  <a:schemeClr val="accent2"/>
                </a:solidFill>
              </a:defRPr>
            </a:lvl2pPr>
            <a:lvl3pPr lvl="2" algn="r">
              <a:spcBef>
                <a:spcPts val="0"/>
              </a:spcBef>
              <a:spcAft>
                <a:spcPts val="0"/>
              </a:spcAft>
              <a:buClr>
                <a:schemeClr val="accent2"/>
              </a:buClr>
              <a:buSzPts val="6200"/>
              <a:buNone/>
              <a:defRPr>
                <a:solidFill>
                  <a:schemeClr val="accent2"/>
                </a:solidFill>
              </a:defRPr>
            </a:lvl3pPr>
            <a:lvl4pPr lvl="3" algn="r">
              <a:spcBef>
                <a:spcPts val="0"/>
              </a:spcBef>
              <a:spcAft>
                <a:spcPts val="0"/>
              </a:spcAft>
              <a:buClr>
                <a:schemeClr val="accent2"/>
              </a:buClr>
              <a:buSzPts val="6200"/>
              <a:buNone/>
              <a:defRPr>
                <a:solidFill>
                  <a:schemeClr val="accent2"/>
                </a:solidFill>
              </a:defRPr>
            </a:lvl4pPr>
            <a:lvl5pPr lvl="4" algn="r">
              <a:spcBef>
                <a:spcPts val="0"/>
              </a:spcBef>
              <a:spcAft>
                <a:spcPts val="0"/>
              </a:spcAft>
              <a:buClr>
                <a:schemeClr val="accent2"/>
              </a:buClr>
              <a:buSzPts val="6200"/>
              <a:buNone/>
              <a:defRPr>
                <a:solidFill>
                  <a:schemeClr val="accent2"/>
                </a:solidFill>
              </a:defRPr>
            </a:lvl5pPr>
            <a:lvl6pPr lvl="5" algn="r">
              <a:spcBef>
                <a:spcPts val="0"/>
              </a:spcBef>
              <a:spcAft>
                <a:spcPts val="0"/>
              </a:spcAft>
              <a:buClr>
                <a:schemeClr val="accent2"/>
              </a:buClr>
              <a:buSzPts val="6200"/>
              <a:buNone/>
              <a:defRPr>
                <a:solidFill>
                  <a:schemeClr val="accent2"/>
                </a:solidFill>
              </a:defRPr>
            </a:lvl6pPr>
            <a:lvl7pPr lvl="6" algn="r">
              <a:spcBef>
                <a:spcPts val="0"/>
              </a:spcBef>
              <a:spcAft>
                <a:spcPts val="0"/>
              </a:spcAft>
              <a:buClr>
                <a:schemeClr val="accent2"/>
              </a:buClr>
              <a:buSzPts val="6200"/>
              <a:buNone/>
              <a:defRPr>
                <a:solidFill>
                  <a:schemeClr val="accent2"/>
                </a:solidFill>
              </a:defRPr>
            </a:lvl7pPr>
            <a:lvl8pPr lvl="7" algn="r">
              <a:spcBef>
                <a:spcPts val="0"/>
              </a:spcBef>
              <a:spcAft>
                <a:spcPts val="0"/>
              </a:spcAft>
              <a:buClr>
                <a:schemeClr val="accent2"/>
              </a:buClr>
              <a:buSzPts val="6200"/>
              <a:buNone/>
              <a:defRPr>
                <a:solidFill>
                  <a:schemeClr val="accent2"/>
                </a:solidFill>
              </a:defRPr>
            </a:lvl8pPr>
            <a:lvl9pPr lvl="8" algn="r">
              <a:spcBef>
                <a:spcPts val="0"/>
              </a:spcBef>
              <a:spcAft>
                <a:spcPts val="0"/>
              </a:spcAft>
              <a:buClr>
                <a:schemeClr val="accent2"/>
              </a:buClr>
              <a:buSzPts val="6200"/>
              <a:buNone/>
              <a:defRPr>
                <a:solidFill>
                  <a:schemeClr val="accent2"/>
                </a:solidFill>
              </a:defRPr>
            </a:lvl9pPr>
          </a:lstStyle>
          <a:p/>
        </p:txBody>
      </p:sp>
      <p:sp>
        <p:nvSpPr>
          <p:cNvPr id="571" name="Google Shape;571;p50"/>
          <p:cNvSpPr txBox="1"/>
          <p:nvPr>
            <p:ph idx="5" type="title"/>
          </p:nvPr>
        </p:nvSpPr>
        <p:spPr>
          <a:xfrm>
            <a:off x="4733604" y="2116746"/>
            <a:ext cx="8801700" cy="2030700"/>
          </a:xfrm>
          <a:prstGeom prst="rect">
            <a:avLst/>
          </a:prstGeom>
        </p:spPr>
        <p:txBody>
          <a:bodyPr anchorCtr="0" anchor="ctr" bIns="190075" lIns="190075" spcFirstLastPara="1" rIns="190075" wrap="square" tIns="190075">
            <a:normAutofit/>
          </a:bodyPr>
          <a:lstStyle>
            <a:lvl1pPr lvl="0">
              <a:spcBef>
                <a:spcPts val="0"/>
              </a:spcBef>
              <a:spcAft>
                <a:spcPts val="0"/>
              </a:spcAft>
              <a:buClr>
                <a:schemeClr val="dk1"/>
              </a:buClr>
              <a:buSzPts val="7500"/>
              <a:buFont typeface="Merriweather"/>
              <a:buNone/>
              <a:defRPr sz="7500">
                <a:latin typeface="Merriweather"/>
                <a:ea typeface="Merriweather"/>
                <a:cs typeface="Merriweather"/>
                <a:sym typeface="Merriweather"/>
              </a:defRPr>
            </a:lvl1pPr>
            <a:lvl2pPr lvl="1">
              <a:spcBef>
                <a:spcPts val="0"/>
              </a:spcBef>
              <a:spcAft>
                <a:spcPts val="0"/>
              </a:spcAft>
              <a:buClr>
                <a:schemeClr val="dk1"/>
              </a:buClr>
              <a:buSzPts val="7500"/>
              <a:buFont typeface="Merriweather"/>
              <a:buNone/>
              <a:defRPr sz="7500">
                <a:latin typeface="Merriweather"/>
                <a:ea typeface="Merriweather"/>
                <a:cs typeface="Merriweather"/>
                <a:sym typeface="Merriweather"/>
              </a:defRPr>
            </a:lvl2pPr>
            <a:lvl3pPr lvl="2">
              <a:spcBef>
                <a:spcPts val="0"/>
              </a:spcBef>
              <a:spcAft>
                <a:spcPts val="0"/>
              </a:spcAft>
              <a:buClr>
                <a:schemeClr val="dk1"/>
              </a:buClr>
              <a:buSzPts val="7500"/>
              <a:buFont typeface="Merriweather"/>
              <a:buNone/>
              <a:defRPr sz="7500">
                <a:latin typeface="Merriweather"/>
                <a:ea typeface="Merriweather"/>
                <a:cs typeface="Merriweather"/>
                <a:sym typeface="Merriweather"/>
              </a:defRPr>
            </a:lvl3pPr>
            <a:lvl4pPr lvl="3">
              <a:spcBef>
                <a:spcPts val="0"/>
              </a:spcBef>
              <a:spcAft>
                <a:spcPts val="0"/>
              </a:spcAft>
              <a:buClr>
                <a:schemeClr val="dk1"/>
              </a:buClr>
              <a:buSzPts val="7500"/>
              <a:buFont typeface="Merriweather"/>
              <a:buNone/>
              <a:defRPr sz="7500">
                <a:latin typeface="Merriweather"/>
                <a:ea typeface="Merriweather"/>
                <a:cs typeface="Merriweather"/>
                <a:sym typeface="Merriweather"/>
              </a:defRPr>
            </a:lvl4pPr>
            <a:lvl5pPr lvl="4">
              <a:spcBef>
                <a:spcPts val="0"/>
              </a:spcBef>
              <a:spcAft>
                <a:spcPts val="0"/>
              </a:spcAft>
              <a:buClr>
                <a:schemeClr val="dk1"/>
              </a:buClr>
              <a:buSzPts val="7500"/>
              <a:buFont typeface="Merriweather"/>
              <a:buNone/>
              <a:defRPr sz="7500">
                <a:latin typeface="Merriweather"/>
                <a:ea typeface="Merriweather"/>
                <a:cs typeface="Merriweather"/>
                <a:sym typeface="Merriweather"/>
              </a:defRPr>
            </a:lvl5pPr>
            <a:lvl6pPr lvl="5">
              <a:spcBef>
                <a:spcPts val="0"/>
              </a:spcBef>
              <a:spcAft>
                <a:spcPts val="0"/>
              </a:spcAft>
              <a:buClr>
                <a:schemeClr val="dk1"/>
              </a:buClr>
              <a:buSzPts val="7500"/>
              <a:buFont typeface="Merriweather"/>
              <a:buNone/>
              <a:defRPr sz="7500">
                <a:latin typeface="Merriweather"/>
                <a:ea typeface="Merriweather"/>
                <a:cs typeface="Merriweather"/>
                <a:sym typeface="Merriweather"/>
              </a:defRPr>
            </a:lvl6pPr>
            <a:lvl7pPr lvl="6">
              <a:spcBef>
                <a:spcPts val="0"/>
              </a:spcBef>
              <a:spcAft>
                <a:spcPts val="0"/>
              </a:spcAft>
              <a:buClr>
                <a:schemeClr val="dk1"/>
              </a:buClr>
              <a:buSzPts val="7500"/>
              <a:buFont typeface="Merriweather"/>
              <a:buNone/>
              <a:defRPr sz="7500">
                <a:latin typeface="Merriweather"/>
                <a:ea typeface="Merriweather"/>
                <a:cs typeface="Merriweather"/>
                <a:sym typeface="Merriweather"/>
              </a:defRPr>
            </a:lvl7pPr>
            <a:lvl8pPr lvl="7">
              <a:spcBef>
                <a:spcPts val="0"/>
              </a:spcBef>
              <a:spcAft>
                <a:spcPts val="0"/>
              </a:spcAft>
              <a:buClr>
                <a:schemeClr val="dk1"/>
              </a:buClr>
              <a:buSzPts val="7500"/>
              <a:buFont typeface="Merriweather"/>
              <a:buNone/>
              <a:defRPr sz="7500">
                <a:latin typeface="Merriweather"/>
                <a:ea typeface="Merriweather"/>
                <a:cs typeface="Merriweather"/>
                <a:sym typeface="Merriweather"/>
              </a:defRPr>
            </a:lvl8pPr>
            <a:lvl9pPr lvl="8">
              <a:spcBef>
                <a:spcPts val="0"/>
              </a:spcBef>
              <a:spcAft>
                <a:spcPts val="0"/>
              </a:spcAft>
              <a:buClr>
                <a:schemeClr val="dk1"/>
              </a:buClr>
              <a:buSzPts val="7500"/>
              <a:buFont typeface="Merriweather"/>
              <a:buNone/>
              <a:defRPr sz="7500">
                <a:latin typeface="Merriweather"/>
                <a:ea typeface="Merriweather"/>
                <a:cs typeface="Merriweather"/>
                <a:sym typeface="Merriweather"/>
              </a:defRPr>
            </a:lvl9pPr>
          </a:lstStyle>
          <a:p/>
        </p:txBody>
      </p:sp>
      <p:sp>
        <p:nvSpPr>
          <p:cNvPr id="572" name="Google Shape;572;p50"/>
          <p:cNvSpPr txBox="1"/>
          <p:nvPr>
            <p:ph idx="6" type="title"/>
          </p:nvPr>
        </p:nvSpPr>
        <p:spPr>
          <a:xfrm>
            <a:off x="4733604" y="6155956"/>
            <a:ext cx="8801700" cy="2030700"/>
          </a:xfrm>
          <a:prstGeom prst="rect">
            <a:avLst/>
          </a:prstGeom>
        </p:spPr>
        <p:txBody>
          <a:bodyPr anchorCtr="0" anchor="ctr" bIns="190075" lIns="190075" spcFirstLastPara="1" rIns="190075" wrap="square" tIns="190075">
            <a:normAutofit/>
          </a:bodyPr>
          <a:lstStyle>
            <a:lvl1pPr lvl="0">
              <a:spcBef>
                <a:spcPts val="0"/>
              </a:spcBef>
              <a:spcAft>
                <a:spcPts val="0"/>
              </a:spcAft>
              <a:buClr>
                <a:schemeClr val="dk1"/>
              </a:buClr>
              <a:buSzPts val="7500"/>
              <a:buFont typeface="Merriweather"/>
              <a:buNone/>
              <a:defRPr sz="7500">
                <a:latin typeface="Merriweather"/>
                <a:ea typeface="Merriweather"/>
                <a:cs typeface="Merriweather"/>
                <a:sym typeface="Merriweather"/>
              </a:defRPr>
            </a:lvl1pPr>
            <a:lvl2pPr lvl="1">
              <a:spcBef>
                <a:spcPts val="0"/>
              </a:spcBef>
              <a:spcAft>
                <a:spcPts val="0"/>
              </a:spcAft>
              <a:buClr>
                <a:schemeClr val="dk1"/>
              </a:buClr>
              <a:buSzPts val="7500"/>
              <a:buFont typeface="Merriweather"/>
              <a:buNone/>
              <a:defRPr sz="7500">
                <a:latin typeface="Merriweather"/>
                <a:ea typeface="Merriweather"/>
                <a:cs typeface="Merriweather"/>
                <a:sym typeface="Merriweather"/>
              </a:defRPr>
            </a:lvl2pPr>
            <a:lvl3pPr lvl="2">
              <a:spcBef>
                <a:spcPts val="0"/>
              </a:spcBef>
              <a:spcAft>
                <a:spcPts val="0"/>
              </a:spcAft>
              <a:buClr>
                <a:schemeClr val="dk1"/>
              </a:buClr>
              <a:buSzPts val="7500"/>
              <a:buFont typeface="Merriweather"/>
              <a:buNone/>
              <a:defRPr sz="7500">
                <a:latin typeface="Merriweather"/>
                <a:ea typeface="Merriweather"/>
                <a:cs typeface="Merriweather"/>
                <a:sym typeface="Merriweather"/>
              </a:defRPr>
            </a:lvl3pPr>
            <a:lvl4pPr lvl="3">
              <a:spcBef>
                <a:spcPts val="0"/>
              </a:spcBef>
              <a:spcAft>
                <a:spcPts val="0"/>
              </a:spcAft>
              <a:buClr>
                <a:schemeClr val="dk1"/>
              </a:buClr>
              <a:buSzPts val="7500"/>
              <a:buFont typeface="Merriweather"/>
              <a:buNone/>
              <a:defRPr sz="7500">
                <a:latin typeface="Merriweather"/>
                <a:ea typeface="Merriweather"/>
                <a:cs typeface="Merriweather"/>
                <a:sym typeface="Merriweather"/>
              </a:defRPr>
            </a:lvl4pPr>
            <a:lvl5pPr lvl="4">
              <a:spcBef>
                <a:spcPts val="0"/>
              </a:spcBef>
              <a:spcAft>
                <a:spcPts val="0"/>
              </a:spcAft>
              <a:buClr>
                <a:schemeClr val="dk1"/>
              </a:buClr>
              <a:buSzPts val="7500"/>
              <a:buFont typeface="Merriweather"/>
              <a:buNone/>
              <a:defRPr sz="7500">
                <a:latin typeface="Merriweather"/>
                <a:ea typeface="Merriweather"/>
                <a:cs typeface="Merriweather"/>
                <a:sym typeface="Merriweather"/>
              </a:defRPr>
            </a:lvl5pPr>
            <a:lvl6pPr lvl="5">
              <a:spcBef>
                <a:spcPts val="0"/>
              </a:spcBef>
              <a:spcAft>
                <a:spcPts val="0"/>
              </a:spcAft>
              <a:buClr>
                <a:schemeClr val="dk1"/>
              </a:buClr>
              <a:buSzPts val="7500"/>
              <a:buFont typeface="Merriweather"/>
              <a:buNone/>
              <a:defRPr sz="7500">
                <a:latin typeface="Merriweather"/>
                <a:ea typeface="Merriweather"/>
                <a:cs typeface="Merriweather"/>
                <a:sym typeface="Merriweather"/>
              </a:defRPr>
            </a:lvl6pPr>
            <a:lvl7pPr lvl="6">
              <a:spcBef>
                <a:spcPts val="0"/>
              </a:spcBef>
              <a:spcAft>
                <a:spcPts val="0"/>
              </a:spcAft>
              <a:buClr>
                <a:schemeClr val="dk1"/>
              </a:buClr>
              <a:buSzPts val="7500"/>
              <a:buFont typeface="Merriweather"/>
              <a:buNone/>
              <a:defRPr sz="7500">
                <a:latin typeface="Merriweather"/>
                <a:ea typeface="Merriweather"/>
                <a:cs typeface="Merriweather"/>
                <a:sym typeface="Merriweather"/>
              </a:defRPr>
            </a:lvl7pPr>
            <a:lvl8pPr lvl="7">
              <a:spcBef>
                <a:spcPts val="0"/>
              </a:spcBef>
              <a:spcAft>
                <a:spcPts val="0"/>
              </a:spcAft>
              <a:buClr>
                <a:schemeClr val="dk1"/>
              </a:buClr>
              <a:buSzPts val="7500"/>
              <a:buFont typeface="Merriweather"/>
              <a:buNone/>
              <a:defRPr sz="7500">
                <a:latin typeface="Merriweather"/>
                <a:ea typeface="Merriweather"/>
                <a:cs typeface="Merriweather"/>
                <a:sym typeface="Merriweather"/>
              </a:defRPr>
            </a:lvl8pPr>
            <a:lvl9pPr lvl="8">
              <a:spcBef>
                <a:spcPts val="0"/>
              </a:spcBef>
              <a:spcAft>
                <a:spcPts val="0"/>
              </a:spcAft>
              <a:buClr>
                <a:schemeClr val="dk1"/>
              </a:buClr>
              <a:buSzPts val="7500"/>
              <a:buFont typeface="Merriweather"/>
              <a:buNone/>
              <a:defRPr sz="7500">
                <a:latin typeface="Merriweather"/>
                <a:ea typeface="Merriweather"/>
                <a:cs typeface="Merriweather"/>
                <a:sym typeface="Merriweather"/>
              </a:defRPr>
            </a:lvl9pPr>
          </a:lstStyle>
          <a:p/>
        </p:txBody>
      </p:sp>
      <p:sp>
        <p:nvSpPr>
          <p:cNvPr id="573" name="Google Shape;573;p50"/>
          <p:cNvSpPr txBox="1"/>
          <p:nvPr>
            <p:ph idx="7" type="title"/>
          </p:nvPr>
        </p:nvSpPr>
        <p:spPr>
          <a:xfrm>
            <a:off x="4747326" y="8199313"/>
            <a:ext cx="8801700" cy="2024400"/>
          </a:xfrm>
          <a:prstGeom prst="rect">
            <a:avLst/>
          </a:prstGeom>
        </p:spPr>
        <p:txBody>
          <a:bodyPr anchorCtr="0" anchor="ctr" bIns="190075" lIns="190075" spcFirstLastPara="1" rIns="190075" wrap="square" tIns="190075">
            <a:normAutofit/>
          </a:bodyPr>
          <a:lstStyle>
            <a:lvl1pPr lvl="0">
              <a:spcBef>
                <a:spcPts val="0"/>
              </a:spcBef>
              <a:spcAft>
                <a:spcPts val="0"/>
              </a:spcAft>
              <a:buClr>
                <a:schemeClr val="dk1"/>
              </a:buClr>
              <a:buSzPts val="7500"/>
              <a:buFont typeface="Merriweather"/>
              <a:buNone/>
              <a:defRPr sz="7500">
                <a:latin typeface="Merriweather"/>
                <a:ea typeface="Merriweather"/>
                <a:cs typeface="Merriweather"/>
                <a:sym typeface="Merriweather"/>
              </a:defRPr>
            </a:lvl1pPr>
            <a:lvl2pPr lvl="1">
              <a:spcBef>
                <a:spcPts val="0"/>
              </a:spcBef>
              <a:spcAft>
                <a:spcPts val="0"/>
              </a:spcAft>
              <a:buClr>
                <a:schemeClr val="dk1"/>
              </a:buClr>
              <a:buSzPts val="7500"/>
              <a:buFont typeface="Merriweather"/>
              <a:buNone/>
              <a:defRPr sz="7500">
                <a:latin typeface="Merriweather"/>
                <a:ea typeface="Merriweather"/>
                <a:cs typeface="Merriweather"/>
                <a:sym typeface="Merriweather"/>
              </a:defRPr>
            </a:lvl2pPr>
            <a:lvl3pPr lvl="2">
              <a:spcBef>
                <a:spcPts val="0"/>
              </a:spcBef>
              <a:spcAft>
                <a:spcPts val="0"/>
              </a:spcAft>
              <a:buClr>
                <a:schemeClr val="dk1"/>
              </a:buClr>
              <a:buSzPts val="7500"/>
              <a:buFont typeface="Merriweather"/>
              <a:buNone/>
              <a:defRPr sz="7500">
                <a:latin typeface="Merriweather"/>
                <a:ea typeface="Merriweather"/>
                <a:cs typeface="Merriweather"/>
                <a:sym typeface="Merriweather"/>
              </a:defRPr>
            </a:lvl3pPr>
            <a:lvl4pPr lvl="3">
              <a:spcBef>
                <a:spcPts val="0"/>
              </a:spcBef>
              <a:spcAft>
                <a:spcPts val="0"/>
              </a:spcAft>
              <a:buClr>
                <a:schemeClr val="dk1"/>
              </a:buClr>
              <a:buSzPts val="7500"/>
              <a:buFont typeface="Merriweather"/>
              <a:buNone/>
              <a:defRPr sz="7500">
                <a:latin typeface="Merriweather"/>
                <a:ea typeface="Merriweather"/>
                <a:cs typeface="Merriweather"/>
                <a:sym typeface="Merriweather"/>
              </a:defRPr>
            </a:lvl4pPr>
            <a:lvl5pPr lvl="4">
              <a:spcBef>
                <a:spcPts val="0"/>
              </a:spcBef>
              <a:spcAft>
                <a:spcPts val="0"/>
              </a:spcAft>
              <a:buClr>
                <a:schemeClr val="dk1"/>
              </a:buClr>
              <a:buSzPts val="7500"/>
              <a:buFont typeface="Merriweather"/>
              <a:buNone/>
              <a:defRPr sz="7500">
                <a:latin typeface="Merriweather"/>
                <a:ea typeface="Merriweather"/>
                <a:cs typeface="Merriweather"/>
                <a:sym typeface="Merriweather"/>
              </a:defRPr>
            </a:lvl5pPr>
            <a:lvl6pPr lvl="5">
              <a:spcBef>
                <a:spcPts val="0"/>
              </a:spcBef>
              <a:spcAft>
                <a:spcPts val="0"/>
              </a:spcAft>
              <a:buClr>
                <a:schemeClr val="dk1"/>
              </a:buClr>
              <a:buSzPts val="7500"/>
              <a:buFont typeface="Merriweather"/>
              <a:buNone/>
              <a:defRPr sz="7500">
                <a:latin typeface="Merriweather"/>
                <a:ea typeface="Merriweather"/>
                <a:cs typeface="Merriweather"/>
                <a:sym typeface="Merriweather"/>
              </a:defRPr>
            </a:lvl6pPr>
            <a:lvl7pPr lvl="6">
              <a:spcBef>
                <a:spcPts val="0"/>
              </a:spcBef>
              <a:spcAft>
                <a:spcPts val="0"/>
              </a:spcAft>
              <a:buClr>
                <a:schemeClr val="dk1"/>
              </a:buClr>
              <a:buSzPts val="7500"/>
              <a:buFont typeface="Merriweather"/>
              <a:buNone/>
              <a:defRPr sz="7500">
                <a:latin typeface="Merriweather"/>
                <a:ea typeface="Merriweather"/>
                <a:cs typeface="Merriweather"/>
                <a:sym typeface="Merriweather"/>
              </a:defRPr>
            </a:lvl7pPr>
            <a:lvl8pPr lvl="7">
              <a:spcBef>
                <a:spcPts val="0"/>
              </a:spcBef>
              <a:spcAft>
                <a:spcPts val="0"/>
              </a:spcAft>
              <a:buClr>
                <a:schemeClr val="dk1"/>
              </a:buClr>
              <a:buSzPts val="7500"/>
              <a:buFont typeface="Merriweather"/>
              <a:buNone/>
              <a:defRPr sz="7500">
                <a:latin typeface="Merriweather"/>
                <a:ea typeface="Merriweather"/>
                <a:cs typeface="Merriweather"/>
                <a:sym typeface="Merriweather"/>
              </a:defRPr>
            </a:lvl8pPr>
            <a:lvl9pPr lvl="8">
              <a:spcBef>
                <a:spcPts val="0"/>
              </a:spcBef>
              <a:spcAft>
                <a:spcPts val="0"/>
              </a:spcAft>
              <a:buClr>
                <a:schemeClr val="dk1"/>
              </a:buClr>
              <a:buSzPts val="7500"/>
              <a:buFont typeface="Merriweather"/>
              <a:buNone/>
              <a:defRPr sz="7500">
                <a:latin typeface="Merriweather"/>
                <a:ea typeface="Merriweather"/>
                <a:cs typeface="Merriweather"/>
                <a:sym typeface="Merriweather"/>
              </a:defRPr>
            </a:lvl9pPr>
          </a:lstStyle>
          <a:p/>
        </p:txBody>
      </p:sp>
      <p:sp>
        <p:nvSpPr>
          <p:cNvPr id="574" name="Google Shape;574;p50"/>
          <p:cNvSpPr txBox="1"/>
          <p:nvPr>
            <p:ph idx="8" type="title"/>
          </p:nvPr>
        </p:nvSpPr>
        <p:spPr>
          <a:xfrm>
            <a:off x="4733604" y="4124812"/>
            <a:ext cx="8801700" cy="2030700"/>
          </a:xfrm>
          <a:prstGeom prst="rect">
            <a:avLst/>
          </a:prstGeom>
        </p:spPr>
        <p:txBody>
          <a:bodyPr anchorCtr="0" anchor="ctr" bIns="190075" lIns="190075" spcFirstLastPara="1" rIns="190075" wrap="square" tIns="190075">
            <a:normAutofit/>
          </a:bodyPr>
          <a:lstStyle>
            <a:lvl1pPr lvl="0">
              <a:spcBef>
                <a:spcPts val="0"/>
              </a:spcBef>
              <a:spcAft>
                <a:spcPts val="0"/>
              </a:spcAft>
              <a:buClr>
                <a:schemeClr val="dk1"/>
              </a:buClr>
              <a:buSzPts val="7500"/>
              <a:buFont typeface="Merriweather"/>
              <a:buNone/>
              <a:defRPr sz="7500">
                <a:latin typeface="Merriweather"/>
                <a:ea typeface="Merriweather"/>
                <a:cs typeface="Merriweather"/>
                <a:sym typeface="Merriweather"/>
              </a:defRPr>
            </a:lvl1pPr>
            <a:lvl2pPr lvl="1">
              <a:spcBef>
                <a:spcPts val="0"/>
              </a:spcBef>
              <a:spcAft>
                <a:spcPts val="0"/>
              </a:spcAft>
              <a:buClr>
                <a:schemeClr val="dk1"/>
              </a:buClr>
              <a:buSzPts val="7500"/>
              <a:buFont typeface="Merriweather"/>
              <a:buNone/>
              <a:defRPr sz="7500">
                <a:latin typeface="Merriweather"/>
                <a:ea typeface="Merriweather"/>
                <a:cs typeface="Merriweather"/>
                <a:sym typeface="Merriweather"/>
              </a:defRPr>
            </a:lvl2pPr>
            <a:lvl3pPr lvl="2">
              <a:spcBef>
                <a:spcPts val="0"/>
              </a:spcBef>
              <a:spcAft>
                <a:spcPts val="0"/>
              </a:spcAft>
              <a:buClr>
                <a:schemeClr val="dk1"/>
              </a:buClr>
              <a:buSzPts val="7500"/>
              <a:buFont typeface="Merriweather"/>
              <a:buNone/>
              <a:defRPr sz="7500">
                <a:latin typeface="Merriweather"/>
                <a:ea typeface="Merriweather"/>
                <a:cs typeface="Merriweather"/>
                <a:sym typeface="Merriweather"/>
              </a:defRPr>
            </a:lvl3pPr>
            <a:lvl4pPr lvl="3">
              <a:spcBef>
                <a:spcPts val="0"/>
              </a:spcBef>
              <a:spcAft>
                <a:spcPts val="0"/>
              </a:spcAft>
              <a:buClr>
                <a:schemeClr val="dk1"/>
              </a:buClr>
              <a:buSzPts val="7500"/>
              <a:buFont typeface="Merriweather"/>
              <a:buNone/>
              <a:defRPr sz="7500">
                <a:latin typeface="Merriweather"/>
                <a:ea typeface="Merriweather"/>
                <a:cs typeface="Merriweather"/>
                <a:sym typeface="Merriweather"/>
              </a:defRPr>
            </a:lvl4pPr>
            <a:lvl5pPr lvl="4">
              <a:spcBef>
                <a:spcPts val="0"/>
              </a:spcBef>
              <a:spcAft>
                <a:spcPts val="0"/>
              </a:spcAft>
              <a:buClr>
                <a:schemeClr val="dk1"/>
              </a:buClr>
              <a:buSzPts val="7500"/>
              <a:buFont typeface="Merriweather"/>
              <a:buNone/>
              <a:defRPr sz="7500">
                <a:latin typeface="Merriweather"/>
                <a:ea typeface="Merriweather"/>
                <a:cs typeface="Merriweather"/>
                <a:sym typeface="Merriweather"/>
              </a:defRPr>
            </a:lvl5pPr>
            <a:lvl6pPr lvl="5">
              <a:spcBef>
                <a:spcPts val="0"/>
              </a:spcBef>
              <a:spcAft>
                <a:spcPts val="0"/>
              </a:spcAft>
              <a:buClr>
                <a:schemeClr val="dk1"/>
              </a:buClr>
              <a:buSzPts val="7500"/>
              <a:buFont typeface="Merriweather"/>
              <a:buNone/>
              <a:defRPr sz="7500">
                <a:latin typeface="Merriweather"/>
                <a:ea typeface="Merriweather"/>
                <a:cs typeface="Merriweather"/>
                <a:sym typeface="Merriweather"/>
              </a:defRPr>
            </a:lvl6pPr>
            <a:lvl7pPr lvl="6">
              <a:spcBef>
                <a:spcPts val="0"/>
              </a:spcBef>
              <a:spcAft>
                <a:spcPts val="0"/>
              </a:spcAft>
              <a:buClr>
                <a:schemeClr val="dk1"/>
              </a:buClr>
              <a:buSzPts val="7500"/>
              <a:buFont typeface="Merriweather"/>
              <a:buNone/>
              <a:defRPr sz="7500">
                <a:latin typeface="Merriweather"/>
                <a:ea typeface="Merriweather"/>
                <a:cs typeface="Merriweather"/>
                <a:sym typeface="Merriweather"/>
              </a:defRPr>
            </a:lvl7pPr>
            <a:lvl8pPr lvl="7">
              <a:spcBef>
                <a:spcPts val="0"/>
              </a:spcBef>
              <a:spcAft>
                <a:spcPts val="0"/>
              </a:spcAft>
              <a:buClr>
                <a:schemeClr val="dk1"/>
              </a:buClr>
              <a:buSzPts val="7500"/>
              <a:buFont typeface="Merriweather"/>
              <a:buNone/>
              <a:defRPr sz="7500">
                <a:latin typeface="Merriweather"/>
                <a:ea typeface="Merriweather"/>
                <a:cs typeface="Merriweather"/>
                <a:sym typeface="Merriweather"/>
              </a:defRPr>
            </a:lvl8pPr>
            <a:lvl9pPr lvl="8">
              <a:spcBef>
                <a:spcPts val="0"/>
              </a:spcBef>
              <a:spcAft>
                <a:spcPts val="0"/>
              </a:spcAft>
              <a:buClr>
                <a:schemeClr val="dk1"/>
              </a:buClr>
              <a:buSzPts val="7500"/>
              <a:buFont typeface="Merriweather"/>
              <a:buNone/>
              <a:defRPr sz="7500">
                <a:latin typeface="Merriweather"/>
                <a:ea typeface="Merriweather"/>
                <a:cs typeface="Merriweather"/>
                <a:sym typeface="Merriweather"/>
              </a:defRPr>
            </a:lvl9pPr>
          </a:lstStyle>
          <a:p/>
        </p:txBody>
      </p:sp>
      <p:sp>
        <p:nvSpPr>
          <p:cNvPr id="575" name="Google Shape;575;p50"/>
          <p:cNvSpPr txBox="1"/>
          <p:nvPr>
            <p:ph idx="9" type="title"/>
          </p:nvPr>
        </p:nvSpPr>
        <p:spPr>
          <a:xfrm>
            <a:off x="475258" y="2094033"/>
            <a:ext cx="4257900" cy="2030700"/>
          </a:xfrm>
          <a:prstGeom prst="rect">
            <a:avLst/>
          </a:prstGeom>
        </p:spPr>
        <p:txBody>
          <a:bodyPr anchorCtr="0" anchor="ctr" bIns="190075" lIns="190075" spcFirstLastPara="1" rIns="190075" wrap="square" tIns="190075">
            <a:noAutofit/>
          </a:bodyPr>
          <a:lstStyle>
            <a:lvl1pPr lvl="0">
              <a:spcBef>
                <a:spcPts val="0"/>
              </a:spcBef>
              <a:spcAft>
                <a:spcPts val="0"/>
              </a:spcAft>
              <a:buClr>
                <a:schemeClr val="dk1"/>
              </a:buClr>
              <a:buSzPts val="7500"/>
              <a:buFont typeface="Merriweather"/>
              <a:buNone/>
              <a:defRPr sz="7500">
                <a:latin typeface="Merriweather"/>
                <a:ea typeface="Merriweather"/>
                <a:cs typeface="Merriweather"/>
                <a:sym typeface="Merriweather"/>
              </a:defRPr>
            </a:lvl1pPr>
            <a:lvl2pPr lvl="1">
              <a:spcBef>
                <a:spcPts val="0"/>
              </a:spcBef>
              <a:spcAft>
                <a:spcPts val="0"/>
              </a:spcAft>
              <a:buClr>
                <a:schemeClr val="dk1"/>
              </a:buClr>
              <a:buSzPts val="7500"/>
              <a:buFont typeface="Merriweather"/>
              <a:buNone/>
              <a:defRPr sz="7500">
                <a:latin typeface="Merriweather"/>
                <a:ea typeface="Merriweather"/>
                <a:cs typeface="Merriweather"/>
                <a:sym typeface="Merriweather"/>
              </a:defRPr>
            </a:lvl2pPr>
            <a:lvl3pPr lvl="2">
              <a:spcBef>
                <a:spcPts val="0"/>
              </a:spcBef>
              <a:spcAft>
                <a:spcPts val="0"/>
              </a:spcAft>
              <a:buClr>
                <a:schemeClr val="dk1"/>
              </a:buClr>
              <a:buSzPts val="7500"/>
              <a:buFont typeface="Merriweather"/>
              <a:buNone/>
              <a:defRPr sz="7500">
                <a:latin typeface="Merriweather"/>
                <a:ea typeface="Merriweather"/>
                <a:cs typeface="Merriweather"/>
                <a:sym typeface="Merriweather"/>
              </a:defRPr>
            </a:lvl3pPr>
            <a:lvl4pPr lvl="3">
              <a:spcBef>
                <a:spcPts val="0"/>
              </a:spcBef>
              <a:spcAft>
                <a:spcPts val="0"/>
              </a:spcAft>
              <a:buClr>
                <a:schemeClr val="dk1"/>
              </a:buClr>
              <a:buSzPts val="7500"/>
              <a:buFont typeface="Merriweather"/>
              <a:buNone/>
              <a:defRPr sz="7500">
                <a:latin typeface="Merriweather"/>
                <a:ea typeface="Merriweather"/>
                <a:cs typeface="Merriweather"/>
                <a:sym typeface="Merriweather"/>
              </a:defRPr>
            </a:lvl4pPr>
            <a:lvl5pPr lvl="4">
              <a:spcBef>
                <a:spcPts val="0"/>
              </a:spcBef>
              <a:spcAft>
                <a:spcPts val="0"/>
              </a:spcAft>
              <a:buClr>
                <a:schemeClr val="dk1"/>
              </a:buClr>
              <a:buSzPts val="7500"/>
              <a:buFont typeface="Merriweather"/>
              <a:buNone/>
              <a:defRPr sz="7500">
                <a:latin typeface="Merriweather"/>
                <a:ea typeface="Merriweather"/>
                <a:cs typeface="Merriweather"/>
                <a:sym typeface="Merriweather"/>
              </a:defRPr>
            </a:lvl5pPr>
            <a:lvl6pPr lvl="5">
              <a:spcBef>
                <a:spcPts val="0"/>
              </a:spcBef>
              <a:spcAft>
                <a:spcPts val="0"/>
              </a:spcAft>
              <a:buClr>
                <a:schemeClr val="dk1"/>
              </a:buClr>
              <a:buSzPts val="7500"/>
              <a:buFont typeface="Merriweather"/>
              <a:buNone/>
              <a:defRPr sz="7500">
                <a:latin typeface="Merriweather"/>
                <a:ea typeface="Merriweather"/>
                <a:cs typeface="Merriweather"/>
                <a:sym typeface="Merriweather"/>
              </a:defRPr>
            </a:lvl6pPr>
            <a:lvl7pPr lvl="6">
              <a:spcBef>
                <a:spcPts val="0"/>
              </a:spcBef>
              <a:spcAft>
                <a:spcPts val="0"/>
              </a:spcAft>
              <a:buClr>
                <a:schemeClr val="dk1"/>
              </a:buClr>
              <a:buSzPts val="7500"/>
              <a:buFont typeface="Merriweather"/>
              <a:buNone/>
              <a:defRPr sz="7500">
                <a:latin typeface="Merriweather"/>
                <a:ea typeface="Merriweather"/>
                <a:cs typeface="Merriweather"/>
                <a:sym typeface="Merriweather"/>
              </a:defRPr>
            </a:lvl7pPr>
            <a:lvl8pPr lvl="7">
              <a:spcBef>
                <a:spcPts val="0"/>
              </a:spcBef>
              <a:spcAft>
                <a:spcPts val="0"/>
              </a:spcAft>
              <a:buClr>
                <a:schemeClr val="dk1"/>
              </a:buClr>
              <a:buSzPts val="7500"/>
              <a:buFont typeface="Merriweather"/>
              <a:buNone/>
              <a:defRPr sz="7500">
                <a:latin typeface="Merriweather"/>
                <a:ea typeface="Merriweather"/>
                <a:cs typeface="Merriweather"/>
                <a:sym typeface="Merriweather"/>
              </a:defRPr>
            </a:lvl8pPr>
            <a:lvl9pPr lvl="8">
              <a:spcBef>
                <a:spcPts val="0"/>
              </a:spcBef>
              <a:spcAft>
                <a:spcPts val="0"/>
              </a:spcAft>
              <a:buClr>
                <a:schemeClr val="dk1"/>
              </a:buClr>
              <a:buSzPts val="7500"/>
              <a:buFont typeface="Merriweather"/>
              <a:buNone/>
              <a:defRPr sz="7500">
                <a:latin typeface="Merriweather"/>
                <a:ea typeface="Merriweather"/>
                <a:cs typeface="Merriweather"/>
                <a:sym typeface="Merriweather"/>
              </a:defRPr>
            </a:lvl9pPr>
          </a:lstStyle>
          <a:p/>
        </p:txBody>
      </p:sp>
      <p:sp>
        <p:nvSpPr>
          <p:cNvPr id="576" name="Google Shape;576;p50"/>
          <p:cNvSpPr txBox="1"/>
          <p:nvPr>
            <p:ph idx="13" type="title"/>
          </p:nvPr>
        </p:nvSpPr>
        <p:spPr>
          <a:xfrm>
            <a:off x="475258" y="4124812"/>
            <a:ext cx="4257900" cy="2030700"/>
          </a:xfrm>
          <a:prstGeom prst="rect">
            <a:avLst/>
          </a:prstGeom>
        </p:spPr>
        <p:txBody>
          <a:bodyPr anchorCtr="0" anchor="ctr" bIns="190075" lIns="190075" spcFirstLastPara="1" rIns="190075" wrap="square" tIns="190075">
            <a:noAutofit/>
          </a:bodyPr>
          <a:lstStyle>
            <a:lvl1pPr lvl="0">
              <a:spcBef>
                <a:spcPts val="0"/>
              </a:spcBef>
              <a:spcAft>
                <a:spcPts val="0"/>
              </a:spcAft>
              <a:buClr>
                <a:schemeClr val="dk1"/>
              </a:buClr>
              <a:buSzPts val="7500"/>
              <a:buFont typeface="Merriweather"/>
              <a:buNone/>
              <a:defRPr sz="7500">
                <a:latin typeface="Merriweather"/>
                <a:ea typeface="Merriweather"/>
                <a:cs typeface="Merriweather"/>
                <a:sym typeface="Merriweather"/>
              </a:defRPr>
            </a:lvl1pPr>
            <a:lvl2pPr lvl="1">
              <a:spcBef>
                <a:spcPts val="0"/>
              </a:spcBef>
              <a:spcAft>
                <a:spcPts val="0"/>
              </a:spcAft>
              <a:buClr>
                <a:schemeClr val="dk1"/>
              </a:buClr>
              <a:buSzPts val="7500"/>
              <a:buFont typeface="Merriweather"/>
              <a:buNone/>
              <a:defRPr sz="7500">
                <a:latin typeface="Merriweather"/>
                <a:ea typeface="Merriweather"/>
                <a:cs typeface="Merriweather"/>
                <a:sym typeface="Merriweather"/>
              </a:defRPr>
            </a:lvl2pPr>
            <a:lvl3pPr lvl="2">
              <a:spcBef>
                <a:spcPts val="0"/>
              </a:spcBef>
              <a:spcAft>
                <a:spcPts val="0"/>
              </a:spcAft>
              <a:buClr>
                <a:schemeClr val="dk1"/>
              </a:buClr>
              <a:buSzPts val="7500"/>
              <a:buFont typeface="Merriweather"/>
              <a:buNone/>
              <a:defRPr sz="7500">
                <a:latin typeface="Merriweather"/>
                <a:ea typeface="Merriweather"/>
                <a:cs typeface="Merriweather"/>
                <a:sym typeface="Merriweather"/>
              </a:defRPr>
            </a:lvl3pPr>
            <a:lvl4pPr lvl="3">
              <a:spcBef>
                <a:spcPts val="0"/>
              </a:spcBef>
              <a:spcAft>
                <a:spcPts val="0"/>
              </a:spcAft>
              <a:buClr>
                <a:schemeClr val="dk1"/>
              </a:buClr>
              <a:buSzPts val="7500"/>
              <a:buFont typeface="Merriweather"/>
              <a:buNone/>
              <a:defRPr sz="7500">
                <a:latin typeface="Merriweather"/>
                <a:ea typeface="Merriweather"/>
                <a:cs typeface="Merriweather"/>
                <a:sym typeface="Merriweather"/>
              </a:defRPr>
            </a:lvl4pPr>
            <a:lvl5pPr lvl="4">
              <a:spcBef>
                <a:spcPts val="0"/>
              </a:spcBef>
              <a:spcAft>
                <a:spcPts val="0"/>
              </a:spcAft>
              <a:buClr>
                <a:schemeClr val="dk1"/>
              </a:buClr>
              <a:buSzPts val="7500"/>
              <a:buFont typeface="Merriweather"/>
              <a:buNone/>
              <a:defRPr sz="7500">
                <a:latin typeface="Merriweather"/>
                <a:ea typeface="Merriweather"/>
                <a:cs typeface="Merriweather"/>
                <a:sym typeface="Merriweather"/>
              </a:defRPr>
            </a:lvl5pPr>
            <a:lvl6pPr lvl="5">
              <a:spcBef>
                <a:spcPts val="0"/>
              </a:spcBef>
              <a:spcAft>
                <a:spcPts val="0"/>
              </a:spcAft>
              <a:buClr>
                <a:schemeClr val="dk1"/>
              </a:buClr>
              <a:buSzPts val="7500"/>
              <a:buFont typeface="Merriweather"/>
              <a:buNone/>
              <a:defRPr sz="7500">
                <a:latin typeface="Merriweather"/>
                <a:ea typeface="Merriweather"/>
                <a:cs typeface="Merriweather"/>
                <a:sym typeface="Merriweather"/>
              </a:defRPr>
            </a:lvl6pPr>
            <a:lvl7pPr lvl="6">
              <a:spcBef>
                <a:spcPts val="0"/>
              </a:spcBef>
              <a:spcAft>
                <a:spcPts val="0"/>
              </a:spcAft>
              <a:buClr>
                <a:schemeClr val="dk1"/>
              </a:buClr>
              <a:buSzPts val="7500"/>
              <a:buFont typeface="Merriweather"/>
              <a:buNone/>
              <a:defRPr sz="7500">
                <a:latin typeface="Merriweather"/>
                <a:ea typeface="Merriweather"/>
                <a:cs typeface="Merriweather"/>
                <a:sym typeface="Merriweather"/>
              </a:defRPr>
            </a:lvl7pPr>
            <a:lvl8pPr lvl="7">
              <a:spcBef>
                <a:spcPts val="0"/>
              </a:spcBef>
              <a:spcAft>
                <a:spcPts val="0"/>
              </a:spcAft>
              <a:buClr>
                <a:schemeClr val="dk1"/>
              </a:buClr>
              <a:buSzPts val="7500"/>
              <a:buFont typeface="Merriweather"/>
              <a:buNone/>
              <a:defRPr sz="7500">
                <a:latin typeface="Merriweather"/>
                <a:ea typeface="Merriweather"/>
                <a:cs typeface="Merriweather"/>
                <a:sym typeface="Merriweather"/>
              </a:defRPr>
            </a:lvl8pPr>
            <a:lvl9pPr lvl="8">
              <a:spcBef>
                <a:spcPts val="0"/>
              </a:spcBef>
              <a:spcAft>
                <a:spcPts val="0"/>
              </a:spcAft>
              <a:buClr>
                <a:schemeClr val="dk1"/>
              </a:buClr>
              <a:buSzPts val="7500"/>
              <a:buFont typeface="Merriweather"/>
              <a:buNone/>
              <a:defRPr sz="7500">
                <a:latin typeface="Merriweather"/>
                <a:ea typeface="Merriweather"/>
                <a:cs typeface="Merriweather"/>
                <a:sym typeface="Merriweather"/>
              </a:defRPr>
            </a:lvl9pPr>
          </a:lstStyle>
          <a:p/>
        </p:txBody>
      </p:sp>
      <p:sp>
        <p:nvSpPr>
          <p:cNvPr id="577" name="Google Shape;577;p50"/>
          <p:cNvSpPr txBox="1"/>
          <p:nvPr>
            <p:ph idx="14" type="title"/>
          </p:nvPr>
        </p:nvSpPr>
        <p:spPr>
          <a:xfrm>
            <a:off x="475258" y="6167442"/>
            <a:ext cx="4257900" cy="2030700"/>
          </a:xfrm>
          <a:prstGeom prst="rect">
            <a:avLst/>
          </a:prstGeom>
        </p:spPr>
        <p:txBody>
          <a:bodyPr anchorCtr="0" anchor="ctr" bIns="190075" lIns="190075" spcFirstLastPara="1" rIns="190075" wrap="square" tIns="190075">
            <a:noAutofit/>
          </a:bodyPr>
          <a:lstStyle>
            <a:lvl1pPr lvl="0">
              <a:spcBef>
                <a:spcPts val="0"/>
              </a:spcBef>
              <a:spcAft>
                <a:spcPts val="0"/>
              </a:spcAft>
              <a:buClr>
                <a:schemeClr val="dk1"/>
              </a:buClr>
              <a:buSzPts val="7500"/>
              <a:buFont typeface="Merriweather"/>
              <a:buNone/>
              <a:defRPr sz="7500">
                <a:latin typeface="Merriweather"/>
                <a:ea typeface="Merriweather"/>
                <a:cs typeface="Merriweather"/>
                <a:sym typeface="Merriweather"/>
              </a:defRPr>
            </a:lvl1pPr>
            <a:lvl2pPr lvl="1">
              <a:spcBef>
                <a:spcPts val="0"/>
              </a:spcBef>
              <a:spcAft>
                <a:spcPts val="0"/>
              </a:spcAft>
              <a:buClr>
                <a:schemeClr val="dk1"/>
              </a:buClr>
              <a:buSzPts val="7500"/>
              <a:buFont typeface="Merriweather"/>
              <a:buNone/>
              <a:defRPr sz="7500">
                <a:latin typeface="Merriweather"/>
                <a:ea typeface="Merriweather"/>
                <a:cs typeface="Merriweather"/>
                <a:sym typeface="Merriweather"/>
              </a:defRPr>
            </a:lvl2pPr>
            <a:lvl3pPr lvl="2">
              <a:spcBef>
                <a:spcPts val="0"/>
              </a:spcBef>
              <a:spcAft>
                <a:spcPts val="0"/>
              </a:spcAft>
              <a:buClr>
                <a:schemeClr val="dk1"/>
              </a:buClr>
              <a:buSzPts val="7500"/>
              <a:buFont typeface="Merriweather"/>
              <a:buNone/>
              <a:defRPr sz="7500">
                <a:latin typeface="Merriweather"/>
                <a:ea typeface="Merriweather"/>
                <a:cs typeface="Merriweather"/>
                <a:sym typeface="Merriweather"/>
              </a:defRPr>
            </a:lvl3pPr>
            <a:lvl4pPr lvl="3">
              <a:spcBef>
                <a:spcPts val="0"/>
              </a:spcBef>
              <a:spcAft>
                <a:spcPts val="0"/>
              </a:spcAft>
              <a:buClr>
                <a:schemeClr val="dk1"/>
              </a:buClr>
              <a:buSzPts val="7500"/>
              <a:buFont typeface="Merriweather"/>
              <a:buNone/>
              <a:defRPr sz="7500">
                <a:latin typeface="Merriweather"/>
                <a:ea typeface="Merriweather"/>
                <a:cs typeface="Merriweather"/>
                <a:sym typeface="Merriweather"/>
              </a:defRPr>
            </a:lvl4pPr>
            <a:lvl5pPr lvl="4">
              <a:spcBef>
                <a:spcPts val="0"/>
              </a:spcBef>
              <a:spcAft>
                <a:spcPts val="0"/>
              </a:spcAft>
              <a:buClr>
                <a:schemeClr val="dk1"/>
              </a:buClr>
              <a:buSzPts val="7500"/>
              <a:buFont typeface="Merriweather"/>
              <a:buNone/>
              <a:defRPr sz="7500">
                <a:latin typeface="Merriweather"/>
                <a:ea typeface="Merriweather"/>
                <a:cs typeface="Merriweather"/>
                <a:sym typeface="Merriweather"/>
              </a:defRPr>
            </a:lvl5pPr>
            <a:lvl6pPr lvl="5">
              <a:spcBef>
                <a:spcPts val="0"/>
              </a:spcBef>
              <a:spcAft>
                <a:spcPts val="0"/>
              </a:spcAft>
              <a:buClr>
                <a:schemeClr val="dk1"/>
              </a:buClr>
              <a:buSzPts val="7500"/>
              <a:buFont typeface="Merriweather"/>
              <a:buNone/>
              <a:defRPr sz="7500">
                <a:latin typeface="Merriweather"/>
                <a:ea typeface="Merriweather"/>
                <a:cs typeface="Merriweather"/>
                <a:sym typeface="Merriweather"/>
              </a:defRPr>
            </a:lvl6pPr>
            <a:lvl7pPr lvl="6">
              <a:spcBef>
                <a:spcPts val="0"/>
              </a:spcBef>
              <a:spcAft>
                <a:spcPts val="0"/>
              </a:spcAft>
              <a:buClr>
                <a:schemeClr val="dk1"/>
              </a:buClr>
              <a:buSzPts val="7500"/>
              <a:buFont typeface="Merriweather"/>
              <a:buNone/>
              <a:defRPr sz="7500">
                <a:latin typeface="Merriweather"/>
                <a:ea typeface="Merriweather"/>
                <a:cs typeface="Merriweather"/>
                <a:sym typeface="Merriweather"/>
              </a:defRPr>
            </a:lvl7pPr>
            <a:lvl8pPr lvl="7">
              <a:spcBef>
                <a:spcPts val="0"/>
              </a:spcBef>
              <a:spcAft>
                <a:spcPts val="0"/>
              </a:spcAft>
              <a:buClr>
                <a:schemeClr val="dk1"/>
              </a:buClr>
              <a:buSzPts val="7500"/>
              <a:buFont typeface="Merriweather"/>
              <a:buNone/>
              <a:defRPr sz="7500">
                <a:latin typeface="Merriweather"/>
                <a:ea typeface="Merriweather"/>
                <a:cs typeface="Merriweather"/>
                <a:sym typeface="Merriweather"/>
              </a:defRPr>
            </a:lvl8pPr>
            <a:lvl9pPr lvl="8">
              <a:spcBef>
                <a:spcPts val="0"/>
              </a:spcBef>
              <a:spcAft>
                <a:spcPts val="0"/>
              </a:spcAft>
              <a:buClr>
                <a:schemeClr val="dk1"/>
              </a:buClr>
              <a:buSzPts val="7500"/>
              <a:buFont typeface="Merriweather"/>
              <a:buNone/>
              <a:defRPr sz="7500">
                <a:latin typeface="Merriweather"/>
                <a:ea typeface="Merriweather"/>
                <a:cs typeface="Merriweather"/>
                <a:sym typeface="Merriweather"/>
              </a:defRPr>
            </a:lvl9pPr>
          </a:lstStyle>
          <a:p/>
        </p:txBody>
      </p:sp>
      <p:sp>
        <p:nvSpPr>
          <p:cNvPr id="578" name="Google Shape;578;p50"/>
          <p:cNvSpPr txBox="1"/>
          <p:nvPr>
            <p:ph idx="15" type="title"/>
          </p:nvPr>
        </p:nvSpPr>
        <p:spPr>
          <a:xfrm>
            <a:off x="475258" y="8187359"/>
            <a:ext cx="4257900" cy="2024400"/>
          </a:xfrm>
          <a:prstGeom prst="rect">
            <a:avLst/>
          </a:prstGeom>
        </p:spPr>
        <p:txBody>
          <a:bodyPr anchorCtr="0" anchor="ctr" bIns="190075" lIns="190075" spcFirstLastPara="1" rIns="190075" wrap="square" tIns="190075">
            <a:noAutofit/>
          </a:bodyPr>
          <a:lstStyle>
            <a:lvl1pPr lvl="0">
              <a:spcBef>
                <a:spcPts val="0"/>
              </a:spcBef>
              <a:spcAft>
                <a:spcPts val="0"/>
              </a:spcAft>
              <a:buClr>
                <a:schemeClr val="dk1"/>
              </a:buClr>
              <a:buSzPts val="7500"/>
              <a:buFont typeface="Merriweather"/>
              <a:buNone/>
              <a:defRPr sz="7500">
                <a:latin typeface="Merriweather"/>
                <a:ea typeface="Merriweather"/>
                <a:cs typeface="Merriweather"/>
                <a:sym typeface="Merriweather"/>
              </a:defRPr>
            </a:lvl1pPr>
            <a:lvl2pPr lvl="1">
              <a:spcBef>
                <a:spcPts val="0"/>
              </a:spcBef>
              <a:spcAft>
                <a:spcPts val="0"/>
              </a:spcAft>
              <a:buClr>
                <a:schemeClr val="dk1"/>
              </a:buClr>
              <a:buSzPts val="7500"/>
              <a:buFont typeface="Merriweather"/>
              <a:buNone/>
              <a:defRPr sz="7500">
                <a:latin typeface="Merriweather"/>
                <a:ea typeface="Merriweather"/>
                <a:cs typeface="Merriweather"/>
                <a:sym typeface="Merriweather"/>
              </a:defRPr>
            </a:lvl2pPr>
            <a:lvl3pPr lvl="2">
              <a:spcBef>
                <a:spcPts val="0"/>
              </a:spcBef>
              <a:spcAft>
                <a:spcPts val="0"/>
              </a:spcAft>
              <a:buClr>
                <a:schemeClr val="dk1"/>
              </a:buClr>
              <a:buSzPts val="7500"/>
              <a:buFont typeface="Merriweather"/>
              <a:buNone/>
              <a:defRPr sz="7500">
                <a:latin typeface="Merriweather"/>
                <a:ea typeface="Merriweather"/>
                <a:cs typeface="Merriweather"/>
                <a:sym typeface="Merriweather"/>
              </a:defRPr>
            </a:lvl3pPr>
            <a:lvl4pPr lvl="3">
              <a:spcBef>
                <a:spcPts val="0"/>
              </a:spcBef>
              <a:spcAft>
                <a:spcPts val="0"/>
              </a:spcAft>
              <a:buClr>
                <a:schemeClr val="dk1"/>
              </a:buClr>
              <a:buSzPts val="7500"/>
              <a:buFont typeface="Merriweather"/>
              <a:buNone/>
              <a:defRPr sz="7500">
                <a:latin typeface="Merriweather"/>
                <a:ea typeface="Merriweather"/>
                <a:cs typeface="Merriweather"/>
                <a:sym typeface="Merriweather"/>
              </a:defRPr>
            </a:lvl4pPr>
            <a:lvl5pPr lvl="4">
              <a:spcBef>
                <a:spcPts val="0"/>
              </a:spcBef>
              <a:spcAft>
                <a:spcPts val="0"/>
              </a:spcAft>
              <a:buClr>
                <a:schemeClr val="dk1"/>
              </a:buClr>
              <a:buSzPts val="7500"/>
              <a:buFont typeface="Merriweather"/>
              <a:buNone/>
              <a:defRPr sz="7500">
                <a:latin typeface="Merriweather"/>
                <a:ea typeface="Merriweather"/>
                <a:cs typeface="Merriweather"/>
                <a:sym typeface="Merriweather"/>
              </a:defRPr>
            </a:lvl5pPr>
            <a:lvl6pPr lvl="5">
              <a:spcBef>
                <a:spcPts val="0"/>
              </a:spcBef>
              <a:spcAft>
                <a:spcPts val="0"/>
              </a:spcAft>
              <a:buClr>
                <a:schemeClr val="dk1"/>
              </a:buClr>
              <a:buSzPts val="7500"/>
              <a:buFont typeface="Merriweather"/>
              <a:buNone/>
              <a:defRPr sz="7500">
                <a:latin typeface="Merriweather"/>
                <a:ea typeface="Merriweather"/>
                <a:cs typeface="Merriweather"/>
                <a:sym typeface="Merriweather"/>
              </a:defRPr>
            </a:lvl6pPr>
            <a:lvl7pPr lvl="6">
              <a:spcBef>
                <a:spcPts val="0"/>
              </a:spcBef>
              <a:spcAft>
                <a:spcPts val="0"/>
              </a:spcAft>
              <a:buClr>
                <a:schemeClr val="dk1"/>
              </a:buClr>
              <a:buSzPts val="7500"/>
              <a:buFont typeface="Merriweather"/>
              <a:buNone/>
              <a:defRPr sz="7500">
                <a:latin typeface="Merriweather"/>
                <a:ea typeface="Merriweather"/>
                <a:cs typeface="Merriweather"/>
                <a:sym typeface="Merriweather"/>
              </a:defRPr>
            </a:lvl7pPr>
            <a:lvl8pPr lvl="7">
              <a:spcBef>
                <a:spcPts val="0"/>
              </a:spcBef>
              <a:spcAft>
                <a:spcPts val="0"/>
              </a:spcAft>
              <a:buClr>
                <a:schemeClr val="dk1"/>
              </a:buClr>
              <a:buSzPts val="7500"/>
              <a:buFont typeface="Merriweather"/>
              <a:buNone/>
              <a:defRPr sz="7500">
                <a:latin typeface="Merriweather"/>
                <a:ea typeface="Merriweather"/>
                <a:cs typeface="Merriweather"/>
                <a:sym typeface="Merriweather"/>
              </a:defRPr>
            </a:lvl8pPr>
            <a:lvl9pPr lvl="8">
              <a:spcBef>
                <a:spcPts val="0"/>
              </a:spcBef>
              <a:spcAft>
                <a:spcPts val="0"/>
              </a:spcAft>
              <a:buClr>
                <a:schemeClr val="dk1"/>
              </a:buClr>
              <a:buSzPts val="7500"/>
              <a:buFont typeface="Merriweather"/>
              <a:buNone/>
              <a:defRPr sz="7500">
                <a:latin typeface="Merriweather"/>
                <a:ea typeface="Merriweather"/>
                <a:cs typeface="Merriweather"/>
                <a:sym typeface="Merriweather"/>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allery 2">
  <p:cSld name="CUSTOM_5">
    <p:spTree>
      <p:nvGrpSpPr>
        <p:cNvPr id="579" name="Shape 579"/>
        <p:cNvGrpSpPr/>
        <p:nvPr/>
      </p:nvGrpSpPr>
      <p:grpSpPr>
        <a:xfrm>
          <a:off x="0" y="0"/>
          <a:ext cx="0" cy="0"/>
          <a:chOff x="0" y="0"/>
          <a:chExt cx="0" cy="0"/>
        </a:xfrm>
      </p:grpSpPr>
      <p:sp>
        <p:nvSpPr>
          <p:cNvPr id="580" name="Google Shape;580;p51"/>
          <p:cNvSpPr/>
          <p:nvPr>
            <p:ph idx="2" type="pic"/>
          </p:nvPr>
        </p:nvSpPr>
        <p:spPr>
          <a:xfrm>
            <a:off x="14293484" y="5346717"/>
            <a:ext cx="3548700" cy="4876200"/>
          </a:xfrm>
          <a:prstGeom prst="rect">
            <a:avLst/>
          </a:prstGeom>
          <a:noFill/>
          <a:ln>
            <a:noFill/>
          </a:ln>
        </p:spPr>
      </p:sp>
      <p:sp>
        <p:nvSpPr>
          <p:cNvPr id="581" name="Google Shape;581;p51"/>
          <p:cNvSpPr/>
          <p:nvPr>
            <p:ph idx="3" type="pic"/>
          </p:nvPr>
        </p:nvSpPr>
        <p:spPr>
          <a:xfrm>
            <a:off x="9326363" y="1701465"/>
            <a:ext cx="8516100" cy="3302400"/>
          </a:xfrm>
          <a:prstGeom prst="rect">
            <a:avLst/>
          </a:prstGeom>
          <a:noFill/>
          <a:ln>
            <a:noFill/>
          </a:ln>
        </p:spPr>
      </p:sp>
      <p:cxnSp>
        <p:nvCxnSpPr>
          <p:cNvPr id="582" name="Google Shape;582;p51"/>
          <p:cNvCxnSpPr/>
          <p:nvPr/>
        </p:nvCxnSpPr>
        <p:spPr>
          <a:xfrm>
            <a:off x="17850756" y="2"/>
            <a:ext cx="0" cy="10694700"/>
          </a:xfrm>
          <a:prstGeom prst="straightConnector1">
            <a:avLst/>
          </a:prstGeom>
          <a:noFill/>
          <a:ln cap="flat" cmpd="sng" w="9525">
            <a:solidFill>
              <a:schemeClr val="accent1"/>
            </a:solidFill>
            <a:prstDash val="solid"/>
            <a:round/>
            <a:headEnd len="med" w="med" type="none"/>
            <a:tailEnd len="med" w="med" type="none"/>
          </a:ln>
        </p:spPr>
      </p:cxnSp>
      <p:sp>
        <p:nvSpPr>
          <p:cNvPr id="583" name="Google Shape;583;p51"/>
          <p:cNvSpPr txBox="1"/>
          <p:nvPr>
            <p:ph type="title"/>
          </p:nvPr>
        </p:nvSpPr>
        <p:spPr>
          <a:xfrm rot="-5400000">
            <a:off x="17381412" y="922159"/>
            <a:ext cx="2121300" cy="1165800"/>
          </a:xfrm>
          <a:prstGeom prst="rect">
            <a:avLst/>
          </a:prstGeom>
        </p:spPr>
        <p:txBody>
          <a:bodyPr anchorCtr="0" anchor="ctr" bIns="190075" lIns="190075" spcFirstLastPara="1" rIns="190075" wrap="square" tIns="190075">
            <a:noAutofit/>
          </a:bodyPr>
          <a:lstStyle>
            <a:lvl1pPr lvl="0" algn="r">
              <a:spcBef>
                <a:spcPts val="0"/>
              </a:spcBef>
              <a:spcAft>
                <a:spcPts val="0"/>
              </a:spcAft>
              <a:buClr>
                <a:schemeClr val="accent2"/>
              </a:buClr>
              <a:buSzPts val="1500"/>
              <a:buFont typeface="Lexend Light"/>
              <a:buNone/>
              <a:defRPr sz="1500">
                <a:solidFill>
                  <a:schemeClr val="accent2"/>
                </a:solidFill>
                <a:latin typeface="Lexend Light"/>
                <a:ea typeface="Lexend Light"/>
                <a:cs typeface="Lexend Light"/>
                <a:sym typeface="Lexend Light"/>
              </a:defRPr>
            </a:lvl1pPr>
            <a:lvl2pPr lvl="1">
              <a:spcBef>
                <a:spcPts val="0"/>
              </a:spcBef>
              <a:spcAft>
                <a:spcPts val="0"/>
              </a:spcAft>
              <a:buClr>
                <a:schemeClr val="accent2"/>
              </a:buClr>
              <a:buSzPts val="6200"/>
              <a:buNone/>
              <a:defRPr>
                <a:solidFill>
                  <a:schemeClr val="accent2"/>
                </a:solidFill>
              </a:defRPr>
            </a:lvl2pPr>
            <a:lvl3pPr lvl="2">
              <a:spcBef>
                <a:spcPts val="0"/>
              </a:spcBef>
              <a:spcAft>
                <a:spcPts val="0"/>
              </a:spcAft>
              <a:buClr>
                <a:schemeClr val="accent2"/>
              </a:buClr>
              <a:buSzPts val="6200"/>
              <a:buNone/>
              <a:defRPr>
                <a:solidFill>
                  <a:schemeClr val="accent2"/>
                </a:solidFill>
              </a:defRPr>
            </a:lvl3pPr>
            <a:lvl4pPr lvl="3">
              <a:spcBef>
                <a:spcPts val="0"/>
              </a:spcBef>
              <a:spcAft>
                <a:spcPts val="0"/>
              </a:spcAft>
              <a:buClr>
                <a:schemeClr val="accent2"/>
              </a:buClr>
              <a:buSzPts val="6200"/>
              <a:buNone/>
              <a:defRPr>
                <a:solidFill>
                  <a:schemeClr val="accent2"/>
                </a:solidFill>
              </a:defRPr>
            </a:lvl4pPr>
            <a:lvl5pPr lvl="4">
              <a:spcBef>
                <a:spcPts val="0"/>
              </a:spcBef>
              <a:spcAft>
                <a:spcPts val="0"/>
              </a:spcAft>
              <a:buClr>
                <a:schemeClr val="accent2"/>
              </a:buClr>
              <a:buSzPts val="6200"/>
              <a:buNone/>
              <a:defRPr>
                <a:solidFill>
                  <a:schemeClr val="accent2"/>
                </a:solidFill>
              </a:defRPr>
            </a:lvl5pPr>
            <a:lvl6pPr lvl="5">
              <a:spcBef>
                <a:spcPts val="0"/>
              </a:spcBef>
              <a:spcAft>
                <a:spcPts val="0"/>
              </a:spcAft>
              <a:buClr>
                <a:schemeClr val="accent2"/>
              </a:buClr>
              <a:buSzPts val="6200"/>
              <a:buNone/>
              <a:defRPr>
                <a:solidFill>
                  <a:schemeClr val="accent2"/>
                </a:solidFill>
              </a:defRPr>
            </a:lvl6pPr>
            <a:lvl7pPr lvl="6">
              <a:spcBef>
                <a:spcPts val="0"/>
              </a:spcBef>
              <a:spcAft>
                <a:spcPts val="0"/>
              </a:spcAft>
              <a:buClr>
                <a:schemeClr val="accent2"/>
              </a:buClr>
              <a:buSzPts val="6200"/>
              <a:buNone/>
              <a:defRPr>
                <a:solidFill>
                  <a:schemeClr val="accent2"/>
                </a:solidFill>
              </a:defRPr>
            </a:lvl7pPr>
            <a:lvl8pPr lvl="7">
              <a:spcBef>
                <a:spcPts val="0"/>
              </a:spcBef>
              <a:spcAft>
                <a:spcPts val="0"/>
              </a:spcAft>
              <a:buClr>
                <a:schemeClr val="accent2"/>
              </a:buClr>
              <a:buSzPts val="6200"/>
              <a:buNone/>
              <a:defRPr>
                <a:solidFill>
                  <a:schemeClr val="accent2"/>
                </a:solidFill>
              </a:defRPr>
            </a:lvl8pPr>
            <a:lvl9pPr lvl="8">
              <a:spcBef>
                <a:spcPts val="0"/>
              </a:spcBef>
              <a:spcAft>
                <a:spcPts val="0"/>
              </a:spcAft>
              <a:buClr>
                <a:schemeClr val="accent2"/>
              </a:buClr>
              <a:buSzPts val="6200"/>
              <a:buNone/>
              <a:defRPr>
                <a:solidFill>
                  <a:schemeClr val="accent2"/>
                </a:solidFill>
              </a:defRPr>
            </a:lvl9pPr>
          </a:lstStyle>
          <a:p/>
        </p:txBody>
      </p:sp>
      <p:sp>
        <p:nvSpPr>
          <p:cNvPr id="584" name="Google Shape;584;p51"/>
          <p:cNvSpPr txBox="1"/>
          <p:nvPr>
            <p:ph idx="4" type="title"/>
          </p:nvPr>
        </p:nvSpPr>
        <p:spPr>
          <a:xfrm rot="-5400000">
            <a:off x="15420912" y="4763871"/>
            <a:ext cx="6042300" cy="1165800"/>
          </a:xfrm>
          <a:prstGeom prst="rect">
            <a:avLst/>
          </a:prstGeom>
        </p:spPr>
        <p:txBody>
          <a:bodyPr anchorCtr="0" anchor="ctr" bIns="190075" lIns="190075" spcFirstLastPara="1" rIns="190075" wrap="square" tIns="190075">
            <a:noAutofit/>
          </a:bodyPr>
          <a:lstStyle>
            <a:lvl1pPr lvl="0" algn="ctr">
              <a:spcBef>
                <a:spcPts val="0"/>
              </a:spcBef>
              <a:spcAft>
                <a:spcPts val="0"/>
              </a:spcAft>
              <a:buClr>
                <a:schemeClr val="accent2"/>
              </a:buClr>
              <a:buSzPts val="3100"/>
              <a:buFont typeface="Merriweather Light"/>
              <a:buNone/>
              <a:defRPr sz="3100">
                <a:solidFill>
                  <a:schemeClr val="accent2"/>
                </a:solidFill>
              </a:defRPr>
            </a:lvl1pPr>
            <a:lvl2pPr lvl="1" algn="ctr">
              <a:spcBef>
                <a:spcPts val="0"/>
              </a:spcBef>
              <a:spcAft>
                <a:spcPts val="0"/>
              </a:spcAft>
              <a:buClr>
                <a:schemeClr val="accent2"/>
              </a:buClr>
              <a:buSzPts val="6200"/>
              <a:buNone/>
              <a:defRPr>
                <a:solidFill>
                  <a:schemeClr val="accent2"/>
                </a:solidFill>
              </a:defRPr>
            </a:lvl2pPr>
            <a:lvl3pPr lvl="2" algn="ctr">
              <a:spcBef>
                <a:spcPts val="0"/>
              </a:spcBef>
              <a:spcAft>
                <a:spcPts val="0"/>
              </a:spcAft>
              <a:buClr>
                <a:schemeClr val="accent2"/>
              </a:buClr>
              <a:buSzPts val="6200"/>
              <a:buNone/>
              <a:defRPr>
                <a:solidFill>
                  <a:schemeClr val="accent2"/>
                </a:solidFill>
              </a:defRPr>
            </a:lvl3pPr>
            <a:lvl4pPr lvl="3" algn="ctr">
              <a:spcBef>
                <a:spcPts val="0"/>
              </a:spcBef>
              <a:spcAft>
                <a:spcPts val="0"/>
              </a:spcAft>
              <a:buClr>
                <a:schemeClr val="accent2"/>
              </a:buClr>
              <a:buSzPts val="6200"/>
              <a:buNone/>
              <a:defRPr>
                <a:solidFill>
                  <a:schemeClr val="accent2"/>
                </a:solidFill>
              </a:defRPr>
            </a:lvl4pPr>
            <a:lvl5pPr lvl="4" algn="ctr">
              <a:spcBef>
                <a:spcPts val="0"/>
              </a:spcBef>
              <a:spcAft>
                <a:spcPts val="0"/>
              </a:spcAft>
              <a:buClr>
                <a:schemeClr val="accent2"/>
              </a:buClr>
              <a:buSzPts val="6200"/>
              <a:buNone/>
              <a:defRPr>
                <a:solidFill>
                  <a:schemeClr val="accent2"/>
                </a:solidFill>
              </a:defRPr>
            </a:lvl5pPr>
            <a:lvl6pPr lvl="5" algn="ctr">
              <a:spcBef>
                <a:spcPts val="0"/>
              </a:spcBef>
              <a:spcAft>
                <a:spcPts val="0"/>
              </a:spcAft>
              <a:buClr>
                <a:schemeClr val="accent2"/>
              </a:buClr>
              <a:buSzPts val="6200"/>
              <a:buNone/>
              <a:defRPr>
                <a:solidFill>
                  <a:schemeClr val="accent2"/>
                </a:solidFill>
              </a:defRPr>
            </a:lvl6pPr>
            <a:lvl7pPr lvl="6" algn="ctr">
              <a:spcBef>
                <a:spcPts val="0"/>
              </a:spcBef>
              <a:spcAft>
                <a:spcPts val="0"/>
              </a:spcAft>
              <a:buClr>
                <a:schemeClr val="accent2"/>
              </a:buClr>
              <a:buSzPts val="6200"/>
              <a:buNone/>
              <a:defRPr>
                <a:solidFill>
                  <a:schemeClr val="accent2"/>
                </a:solidFill>
              </a:defRPr>
            </a:lvl7pPr>
            <a:lvl8pPr lvl="7" algn="ctr">
              <a:spcBef>
                <a:spcPts val="0"/>
              </a:spcBef>
              <a:spcAft>
                <a:spcPts val="0"/>
              </a:spcAft>
              <a:buClr>
                <a:schemeClr val="accent2"/>
              </a:buClr>
              <a:buSzPts val="6200"/>
              <a:buNone/>
              <a:defRPr>
                <a:solidFill>
                  <a:schemeClr val="accent2"/>
                </a:solidFill>
              </a:defRPr>
            </a:lvl8pPr>
            <a:lvl9pPr lvl="8" algn="ctr">
              <a:spcBef>
                <a:spcPts val="0"/>
              </a:spcBef>
              <a:spcAft>
                <a:spcPts val="0"/>
              </a:spcAft>
              <a:buClr>
                <a:schemeClr val="accent2"/>
              </a:buClr>
              <a:buSzPts val="6200"/>
              <a:buNone/>
              <a:defRPr>
                <a:solidFill>
                  <a:schemeClr val="accent2"/>
                </a:solidFill>
              </a:defRPr>
            </a:lvl9pPr>
          </a:lstStyle>
          <a:p/>
        </p:txBody>
      </p:sp>
      <p:sp>
        <p:nvSpPr>
          <p:cNvPr id="585" name="Google Shape;585;p51"/>
          <p:cNvSpPr txBox="1"/>
          <p:nvPr>
            <p:ph idx="5" type="title"/>
          </p:nvPr>
        </p:nvSpPr>
        <p:spPr>
          <a:xfrm>
            <a:off x="17844609" y="9001396"/>
            <a:ext cx="1179900" cy="1390200"/>
          </a:xfrm>
          <a:prstGeom prst="rect">
            <a:avLst/>
          </a:prstGeom>
        </p:spPr>
        <p:txBody>
          <a:bodyPr anchorCtr="0" anchor="b" bIns="190075" lIns="190075" spcFirstLastPara="1" rIns="190075" wrap="square" tIns="190075">
            <a:noAutofit/>
          </a:bodyPr>
          <a:lstStyle>
            <a:lvl1pPr lvl="0" algn="ctr">
              <a:spcBef>
                <a:spcPts val="0"/>
              </a:spcBef>
              <a:spcAft>
                <a:spcPts val="0"/>
              </a:spcAft>
              <a:buClr>
                <a:schemeClr val="accent2"/>
              </a:buClr>
              <a:buSzPts val="1500"/>
              <a:buFont typeface="Lexend Light"/>
              <a:buNone/>
              <a:defRPr sz="1500">
                <a:solidFill>
                  <a:schemeClr val="accent2"/>
                </a:solidFill>
                <a:latin typeface="Lexend Light"/>
                <a:ea typeface="Lexend Light"/>
                <a:cs typeface="Lexend Light"/>
                <a:sym typeface="Lexend Light"/>
              </a:defRPr>
            </a:lvl1pPr>
            <a:lvl2pPr lvl="1" algn="r">
              <a:spcBef>
                <a:spcPts val="0"/>
              </a:spcBef>
              <a:spcAft>
                <a:spcPts val="0"/>
              </a:spcAft>
              <a:buClr>
                <a:schemeClr val="accent2"/>
              </a:buClr>
              <a:buSzPts val="6200"/>
              <a:buNone/>
              <a:defRPr>
                <a:solidFill>
                  <a:schemeClr val="accent2"/>
                </a:solidFill>
              </a:defRPr>
            </a:lvl2pPr>
            <a:lvl3pPr lvl="2" algn="r">
              <a:spcBef>
                <a:spcPts val="0"/>
              </a:spcBef>
              <a:spcAft>
                <a:spcPts val="0"/>
              </a:spcAft>
              <a:buClr>
                <a:schemeClr val="accent2"/>
              </a:buClr>
              <a:buSzPts val="6200"/>
              <a:buNone/>
              <a:defRPr>
                <a:solidFill>
                  <a:schemeClr val="accent2"/>
                </a:solidFill>
              </a:defRPr>
            </a:lvl3pPr>
            <a:lvl4pPr lvl="3" algn="r">
              <a:spcBef>
                <a:spcPts val="0"/>
              </a:spcBef>
              <a:spcAft>
                <a:spcPts val="0"/>
              </a:spcAft>
              <a:buClr>
                <a:schemeClr val="accent2"/>
              </a:buClr>
              <a:buSzPts val="6200"/>
              <a:buNone/>
              <a:defRPr>
                <a:solidFill>
                  <a:schemeClr val="accent2"/>
                </a:solidFill>
              </a:defRPr>
            </a:lvl4pPr>
            <a:lvl5pPr lvl="4" algn="r">
              <a:spcBef>
                <a:spcPts val="0"/>
              </a:spcBef>
              <a:spcAft>
                <a:spcPts val="0"/>
              </a:spcAft>
              <a:buClr>
                <a:schemeClr val="accent2"/>
              </a:buClr>
              <a:buSzPts val="6200"/>
              <a:buNone/>
              <a:defRPr>
                <a:solidFill>
                  <a:schemeClr val="accent2"/>
                </a:solidFill>
              </a:defRPr>
            </a:lvl5pPr>
            <a:lvl6pPr lvl="5" algn="r">
              <a:spcBef>
                <a:spcPts val="0"/>
              </a:spcBef>
              <a:spcAft>
                <a:spcPts val="0"/>
              </a:spcAft>
              <a:buClr>
                <a:schemeClr val="accent2"/>
              </a:buClr>
              <a:buSzPts val="6200"/>
              <a:buNone/>
              <a:defRPr>
                <a:solidFill>
                  <a:schemeClr val="accent2"/>
                </a:solidFill>
              </a:defRPr>
            </a:lvl6pPr>
            <a:lvl7pPr lvl="6" algn="r">
              <a:spcBef>
                <a:spcPts val="0"/>
              </a:spcBef>
              <a:spcAft>
                <a:spcPts val="0"/>
              </a:spcAft>
              <a:buClr>
                <a:schemeClr val="accent2"/>
              </a:buClr>
              <a:buSzPts val="6200"/>
              <a:buNone/>
              <a:defRPr>
                <a:solidFill>
                  <a:schemeClr val="accent2"/>
                </a:solidFill>
              </a:defRPr>
            </a:lvl7pPr>
            <a:lvl8pPr lvl="7" algn="r">
              <a:spcBef>
                <a:spcPts val="0"/>
              </a:spcBef>
              <a:spcAft>
                <a:spcPts val="0"/>
              </a:spcAft>
              <a:buClr>
                <a:schemeClr val="accent2"/>
              </a:buClr>
              <a:buSzPts val="6200"/>
              <a:buNone/>
              <a:defRPr>
                <a:solidFill>
                  <a:schemeClr val="accent2"/>
                </a:solidFill>
              </a:defRPr>
            </a:lvl8pPr>
            <a:lvl9pPr lvl="8" algn="r">
              <a:spcBef>
                <a:spcPts val="0"/>
              </a:spcBef>
              <a:spcAft>
                <a:spcPts val="0"/>
              </a:spcAft>
              <a:buClr>
                <a:schemeClr val="accent2"/>
              </a:buClr>
              <a:buSzPts val="6200"/>
              <a:buNone/>
              <a:defRPr>
                <a:solidFill>
                  <a:schemeClr val="accent2"/>
                </a:solidFill>
              </a:defRPr>
            </a:lvl9pPr>
          </a:lstStyle>
          <a:p/>
        </p:txBody>
      </p:sp>
      <p:sp>
        <p:nvSpPr>
          <p:cNvPr id="586" name="Google Shape;586;p51"/>
          <p:cNvSpPr/>
          <p:nvPr>
            <p:ph idx="6" type="pic"/>
          </p:nvPr>
        </p:nvSpPr>
        <p:spPr>
          <a:xfrm>
            <a:off x="475050" y="1701472"/>
            <a:ext cx="4257900" cy="3302400"/>
          </a:xfrm>
          <a:prstGeom prst="rect">
            <a:avLst/>
          </a:prstGeom>
          <a:noFill/>
          <a:ln>
            <a:noFill/>
          </a:ln>
        </p:spPr>
      </p:sp>
      <p:sp>
        <p:nvSpPr>
          <p:cNvPr id="587" name="Google Shape;587;p51"/>
          <p:cNvSpPr/>
          <p:nvPr>
            <p:ph idx="7" type="pic"/>
          </p:nvPr>
        </p:nvSpPr>
        <p:spPr>
          <a:xfrm>
            <a:off x="484405" y="5346700"/>
            <a:ext cx="4239300" cy="4876200"/>
          </a:xfrm>
          <a:prstGeom prst="rect">
            <a:avLst/>
          </a:prstGeom>
          <a:noFill/>
          <a:ln>
            <a:noFill/>
          </a:ln>
        </p:spPr>
      </p:sp>
      <p:sp>
        <p:nvSpPr>
          <p:cNvPr id="588" name="Google Shape;588;p51"/>
          <p:cNvSpPr txBox="1"/>
          <p:nvPr>
            <p:ph idx="8" type="title"/>
          </p:nvPr>
        </p:nvSpPr>
        <p:spPr>
          <a:xfrm>
            <a:off x="475258" y="457071"/>
            <a:ext cx="4257900" cy="618000"/>
          </a:xfrm>
          <a:prstGeom prst="rect">
            <a:avLst/>
          </a:prstGeom>
        </p:spPr>
        <p:txBody>
          <a:bodyPr anchorCtr="0" anchor="t" bIns="190075" lIns="190075" spcFirstLastPara="1" rIns="190075" wrap="square" tIns="190075">
            <a:noAutofit/>
          </a:bodyPr>
          <a:lstStyle>
            <a:lvl1pPr lvl="0">
              <a:spcBef>
                <a:spcPts val="0"/>
              </a:spcBef>
              <a:spcAft>
                <a:spcPts val="0"/>
              </a:spcAft>
              <a:buClr>
                <a:schemeClr val="dk1"/>
              </a:buClr>
              <a:buSzPts val="1900"/>
              <a:buFont typeface="Lexend Light"/>
              <a:buNone/>
              <a:defRPr sz="1900">
                <a:latin typeface="Lexend Light"/>
                <a:ea typeface="Lexend Light"/>
                <a:cs typeface="Lexend Light"/>
                <a:sym typeface="Lexend Light"/>
              </a:defRPr>
            </a:lvl1pPr>
            <a:lvl2pPr lvl="1">
              <a:spcBef>
                <a:spcPts val="0"/>
              </a:spcBef>
              <a:spcAft>
                <a:spcPts val="0"/>
              </a:spcAft>
              <a:buClr>
                <a:schemeClr val="dk1"/>
              </a:buClr>
              <a:buSzPts val="6200"/>
              <a:buNone/>
              <a:defRPr/>
            </a:lvl2pPr>
            <a:lvl3pPr lvl="2">
              <a:spcBef>
                <a:spcPts val="0"/>
              </a:spcBef>
              <a:spcAft>
                <a:spcPts val="0"/>
              </a:spcAft>
              <a:buClr>
                <a:schemeClr val="dk1"/>
              </a:buClr>
              <a:buSzPts val="6200"/>
              <a:buNone/>
              <a:defRPr/>
            </a:lvl3pPr>
            <a:lvl4pPr lvl="3">
              <a:spcBef>
                <a:spcPts val="0"/>
              </a:spcBef>
              <a:spcAft>
                <a:spcPts val="0"/>
              </a:spcAft>
              <a:buClr>
                <a:schemeClr val="dk1"/>
              </a:buClr>
              <a:buSzPts val="6200"/>
              <a:buNone/>
              <a:defRPr/>
            </a:lvl4pPr>
            <a:lvl5pPr lvl="4">
              <a:spcBef>
                <a:spcPts val="0"/>
              </a:spcBef>
              <a:spcAft>
                <a:spcPts val="0"/>
              </a:spcAft>
              <a:buClr>
                <a:schemeClr val="dk1"/>
              </a:buClr>
              <a:buSzPts val="6200"/>
              <a:buNone/>
              <a:defRPr/>
            </a:lvl5pPr>
            <a:lvl6pPr lvl="5">
              <a:spcBef>
                <a:spcPts val="0"/>
              </a:spcBef>
              <a:spcAft>
                <a:spcPts val="0"/>
              </a:spcAft>
              <a:buClr>
                <a:schemeClr val="dk1"/>
              </a:buClr>
              <a:buSzPts val="6200"/>
              <a:buNone/>
              <a:defRPr/>
            </a:lvl6pPr>
            <a:lvl7pPr lvl="6">
              <a:spcBef>
                <a:spcPts val="0"/>
              </a:spcBef>
              <a:spcAft>
                <a:spcPts val="0"/>
              </a:spcAft>
              <a:buClr>
                <a:schemeClr val="dk1"/>
              </a:buClr>
              <a:buSzPts val="6200"/>
              <a:buNone/>
              <a:defRPr/>
            </a:lvl7pPr>
            <a:lvl8pPr lvl="7">
              <a:spcBef>
                <a:spcPts val="0"/>
              </a:spcBef>
              <a:spcAft>
                <a:spcPts val="0"/>
              </a:spcAft>
              <a:buClr>
                <a:schemeClr val="dk1"/>
              </a:buClr>
              <a:buSzPts val="6200"/>
              <a:buNone/>
              <a:defRPr/>
            </a:lvl8pPr>
            <a:lvl9pPr lvl="8">
              <a:spcBef>
                <a:spcPts val="0"/>
              </a:spcBef>
              <a:spcAft>
                <a:spcPts val="0"/>
              </a:spcAft>
              <a:buClr>
                <a:schemeClr val="dk1"/>
              </a:buClr>
              <a:buSzPts val="6200"/>
              <a:buNone/>
              <a:defRPr/>
            </a:lvl9pPr>
          </a:lstStyle>
          <a:p/>
        </p:txBody>
      </p:sp>
      <p:sp>
        <p:nvSpPr>
          <p:cNvPr id="589" name="Google Shape;589;p51"/>
          <p:cNvSpPr/>
          <p:nvPr>
            <p:ph idx="9" type="pic"/>
          </p:nvPr>
        </p:nvSpPr>
        <p:spPr>
          <a:xfrm>
            <a:off x="5075754" y="5346700"/>
            <a:ext cx="4268100" cy="4876200"/>
          </a:xfrm>
          <a:prstGeom prst="rect">
            <a:avLst/>
          </a:prstGeom>
          <a:noFill/>
          <a:ln>
            <a:no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03" name="Shape 103"/>
        <p:cNvGrpSpPr/>
        <p:nvPr/>
      </p:nvGrpSpPr>
      <p:grpSpPr>
        <a:xfrm>
          <a:off x="0" y="0"/>
          <a:ext cx="0" cy="0"/>
          <a:chOff x="0" y="0"/>
          <a:chExt cx="0" cy="0"/>
        </a:xfrm>
      </p:grpSpPr>
      <p:grpSp>
        <p:nvGrpSpPr>
          <p:cNvPr id="104" name="Google Shape;104;p6"/>
          <p:cNvGrpSpPr/>
          <p:nvPr/>
        </p:nvGrpSpPr>
        <p:grpSpPr>
          <a:xfrm>
            <a:off x="1301373" y="622401"/>
            <a:ext cx="2077546" cy="2077546"/>
            <a:chOff x="348199" y="179450"/>
            <a:chExt cx="1116300" cy="1116300"/>
          </a:xfrm>
        </p:grpSpPr>
        <p:sp>
          <p:nvSpPr>
            <p:cNvPr id="105" name="Google Shape;105;p6"/>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106" name="Google Shape;106;p6"/>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grpSp>
      <p:sp>
        <p:nvSpPr>
          <p:cNvPr id="107" name="Google Shape;107;p6"/>
          <p:cNvSpPr txBox="1"/>
          <p:nvPr>
            <p:ph type="title"/>
          </p:nvPr>
        </p:nvSpPr>
        <p:spPr>
          <a:xfrm>
            <a:off x="2710589" y="1244445"/>
            <a:ext cx="14616300" cy="2077500"/>
          </a:xfrm>
          <a:prstGeom prst="rect">
            <a:avLst/>
          </a:prstGeom>
        </p:spPr>
        <p:txBody>
          <a:bodyPr anchorCtr="0" anchor="t" bIns="190075" lIns="190075" spcFirstLastPara="1" rIns="190075" wrap="square" tIns="190075">
            <a:normAutofit/>
          </a:bodyPr>
          <a:lstStyle>
            <a:lvl1pPr lvl="0">
              <a:spcBef>
                <a:spcPts val="0"/>
              </a:spcBef>
              <a:spcAft>
                <a:spcPts val="0"/>
              </a:spcAft>
              <a:buSzPts val="5800"/>
              <a:buNone/>
              <a:defRPr/>
            </a:lvl1pPr>
            <a:lvl2pPr lvl="1">
              <a:spcBef>
                <a:spcPts val="0"/>
              </a:spcBef>
              <a:spcAft>
                <a:spcPts val="0"/>
              </a:spcAft>
              <a:buSzPts val="5800"/>
              <a:buNone/>
              <a:defRPr/>
            </a:lvl2pPr>
            <a:lvl3pPr lvl="2">
              <a:spcBef>
                <a:spcPts val="0"/>
              </a:spcBef>
              <a:spcAft>
                <a:spcPts val="0"/>
              </a:spcAft>
              <a:buSzPts val="5800"/>
              <a:buNone/>
              <a:defRPr/>
            </a:lvl3pPr>
            <a:lvl4pPr lvl="3">
              <a:spcBef>
                <a:spcPts val="0"/>
              </a:spcBef>
              <a:spcAft>
                <a:spcPts val="0"/>
              </a:spcAft>
              <a:buSzPts val="5800"/>
              <a:buNone/>
              <a:defRPr/>
            </a:lvl4pPr>
            <a:lvl5pPr lvl="4">
              <a:spcBef>
                <a:spcPts val="0"/>
              </a:spcBef>
              <a:spcAft>
                <a:spcPts val="0"/>
              </a:spcAft>
              <a:buSzPts val="5800"/>
              <a:buNone/>
              <a:defRPr/>
            </a:lvl5pPr>
            <a:lvl6pPr lvl="5">
              <a:spcBef>
                <a:spcPts val="0"/>
              </a:spcBef>
              <a:spcAft>
                <a:spcPts val="0"/>
              </a:spcAft>
              <a:buSzPts val="5800"/>
              <a:buNone/>
              <a:defRPr/>
            </a:lvl6pPr>
            <a:lvl7pPr lvl="6">
              <a:spcBef>
                <a:spcPts val="0"/>
              </a:spcBef>
              <a:spcAft>
                <a:spcPts val="0"/>
              </a:spcAft>
              <a:buSzPts val="5800"/>
              <a:buNone/>
              <a:defRPr/>
            </a:lvl7pPr>
            <a:lvl8pPr lvl="7">
              <a:spcBef>
                <a:spcPts val="0"/>
              </a:spcBef>
              <a:spcAft>
                <a:spcPts val="0"/>
              </a:spcAft>
              <a:buSzPts val="5800"/>
              <a:buNone/>
              <a:defRPr/>
            </a:lvl8pPr>
            <a:lvl9pPr lvl="8">
              <a:spcBef>
                <a:spcPts val="0"/>
              </a:spcBef>
              <a:spcAft>
                <a:spcPts val="0"/>
              </a:spcAft>
              <a:buSzPts val="5800"/>
              <a:buNone/>
              <a:defRPr/>
            </a:lvl9pPr>
          </a:lstStyle>
          <a:p/>
        </p:txBody>
      </p:sp>
      <p:sp>
        <p:nvSpPr>
          <p:cNvPr id="108" name="Google Shape;108;p6"/>
          <p:cNvSpPr txBox="1"/>
          <p:nvPr>
            <p:ph idx="12" type="sldNum"/>
          </p:nvPr>
        </p:nvSpPr>
        <p:spPr>
          <a:xfrm>
            <a:off x="17569655" y="9848231"/>
            <a:ext cx="1140600" cy="818400"/>
          </a:xfrm>
          <a:prstGeom prst="rect">
            <a:avLst/>
          </a:prstGeom>
        </p:spPr>
        <p:txBody>
          <a:bodyPr anchorCtr="0" anchor="ctr" bIns="190075" lIns="190075" spcFirstLastPara="1" rIns="190075" wrap="square" tIns="19007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blem / Solution">
  <p:cSld name="CUSTOM_6">
    <p:spTree>
      <p:nvGrpSpPr>
        <p:cNvPr id="590" name="Shape 590"/>
        <p:cNvGrpSpPr/>
        <p:nvPr/>
      </p:nvGrpSpPr>
      <p:grpSpPr>
        <a:xfrm>
          <a:off x="0" y="0"/>
          <a:ext cx="0" cy="0"/>
          <a:chOff x="0" y="0"/>
          <a:chExt cx="0" cy="0"/>
        </a:xfrm>
      </p:grpSpPr>
      <p:sp>
        <p:nvSpPr>
          <p:cNvPr id="591" name="Google Shape;591;p52"/>
          <p:cNvSpPr/>
          <p:nvPr>
            <p:ph idx="2" type="pic"/>
          </p:nvPr>
        </p:nvSpPr>
        <p:spPr>
          <a:xfrm>
            <a:off x="475257" y="5321544"/>
            <a:ext cx="8137500" cy="4889700"/>
          </a:xfrm>
          <a:prstGeom prst="rect">
            <a:avLst/>
          </a:prstGeom>
          <a:noFill/>
          <a:ln>
            <a:noFill/>
          </a:ln>
        </p:spPr>
      </p:sp>
      <p:sp>
        <p:nvSpPr>
          <p:cNvPr id="592" name="Google Shape;592;p52"/>
          <p:cNvSpPr/>
          <p:nvPr>
            <p:ph idx="3" type="pic"/>
          </p:nvPr>
        </p:nvSpPr>
        <p:spPr>
          <a:xfrm>
            <a:off x="9685762" y="457071"/>
            <a:ext cx="6900600" cy="4889700"/>
          </a:xfrm>
          <a:prstGeom prst="rect">
            <a:avLst/>
          </a:prstGeom>
          <a:noFill/>
          <a:ln>
            <a:noFill/>
          </a:ln>
        </p:spPr>
      </p:sp>
      <p:cxnSp>
        <p:nvCxnSpPr>
          <p:cNvPr id="593" name="Google Shape;593;p52"/>
          <p:cNvCxnSpPr/>
          <p:nvPr/>
        </p:nvCxnSpPr>
        <p:spPr>
          <a:xfrm>
            <a:off x="17850756" y="2"/>
            <a:ext cx="0" cy="10694700"/>
          </a:xfrm>
          <a:prstGeom prst="straightConnector1">
            <a:avLst/>
          </a:prstGeom>
          <a:noFill/>
          <a:ln cap="flat" cmpd="sng" w="9525">
            <a:solidFill>
              <a:schemeClr val="accent1"/>
            </a:solidFill>
            <a:prstDash val="solid"/>
            <a:round/>
            <a:headEnd len="med" w="med" type="none"/>
            <a:tailEnd len="med" w="med" type="none"/>
          </a:ln>
        </p:spPr>
      </p:cxnSp>
      <p:sp>
        <p:nvSpPr>
          <p:cNvPr id="594" name="Google Shape;594;p52"/>
          <p:cNvSpPr txBox="1"/>
          <p:nvPr>
            <p:ph type="title"/>
          </p:nvPr>
        </p:nvSpPr>
        <p:spPr>
          <a:xfrm rot="-5400000">
            <a:off x="17381412" y="922159"/>
            <a:ext cx="2121300" cy="1165800"/>
          </a:xfrm>
          <a:prstGeom prst="rect">
            <a:avLst/>
          </a:prstGeom>
        </p:spPr>
        <p:txBody>
          <a:bodyPr anchorCtr="0" anchor="ctr" bIns="190075" lIns="190075" spcFirstLastPara="1" rIns="190075" wrap="square" tIns="190075">
            <a:noAutofit/>
          </a:bodyPr>
          <a:lstStyle>
            <a:lvl1pPr lvl="0" algn="r">
              <a:spcBef>
                <a:spcPts val="0"/>
              </a:spcBef>
              <a:spcAft>
                <a:spcPts val="0"/>
              </a:spcAft>
              <a:buClr>
                <a:schemeClr val="accent2"/>
              </a:buClr>
              <a:buSzPts val="1500"/>
              <a:buFont typeface="Lexend Light"/>
              <a:buNone/>
              <a:defRPr sz="1500">
                <a:solidFill>
                  <a:schemeClr val="accent2"/>
                </a:solidFill>
                <a:latin typeface="Lexend Light"/>
                <a:ea typeface="Lexend Light"/>
                <a:cs typeface="Lexend Light"/>
                <a:sym typeface="Lexend Light"/>
              </a:defRPr>
            </a:lvl1pPr>
            <a:lvl2pPr lvl="1">
              <a:spcBef>
                <a:spcPts val="0"/>
              </a:spcBef>
              <a:spcAft>
                <a:spcPts val="0"/>
              </a:spcAft>
              <a:buClr>
                <a:schemeClr val="accent2"/>
              </a:buClr>
              <a:buSzPts val="6200"/>
              <a:buNone/>
              <a:defRPr>
                <a:solidFill>
                  <a:schemeClr val="accent2"/>
                </a:solidFill>
              </a:defRPr>
            </a:lvl2pPr>
            <a:lvl3pPr lvl="2">
              <a:spcBef>
                <a:spcPts val="0"/>
              </a:spcBef>
              <a:spcAft>
                <a:spcPts val="0"/>
              </a:spcAft>
              <a:buClr>
                <a:schemeClr val="accent2"/>
              </a:buClr>
              <a:buSzPts val="6200"/>
              <a:buNone/>
              <a:defRPr>
                <a:solidFill>
                  <a:schemeClr val="accent2"/>
                </a:solidFill>
              </a:defRPr>
            </a:lvl3pPr>
            <a:lvl4pPr lvl="3">
              <a:spcBef>
                <a:spcPts val="0"/>
              </a:spcBef>
              <a:spcAft>
                <a:spcPts val="0"/>
              </a:spcAft>
              <a:buClr>
                <a:schemeClr val="accent2"/>
              </a:buClr>
              <a:buSzPts val="6200"/>
              <a:buNone/>
              <a:defRPr>
                <a:solidFill>
                  <a:schemeClr val="accent2"/>
                </a:solidFill>
              </a:defRPr>
            </a:lvl4pPr>
            <a:lvl5pPr lvl="4">
              <a:spcBef>
                <a:spcPts val="0"/>
              </a:spcBef>
              <a:spcAft>
                <a:spcPts val="0"/>
              </a:spcAft>
              <a:buClr>
                <a:schemeClr val="accent2"/>
              </a:buClr>
              <a:buSzPts val="6200"/>
              <a:buNone/>
              <a:defRPr>
                <a:solidFill>
                  <a:schemeClr val="accent2"/>
                </a:solidFill>
              </a:defRPr>
            </a:lvl5pPr>
            <a:lvl6pPr lvl="5">
              <a:spcBef>
                <a:spcPts val="0"/>
              </a:spcBef>
              <a:spcAft>
                <a:spcPts val="0"/>
              </a:spcAft>
              <a:buClr>
                <a:schemeClr val="accent2"/>
              </a:buClr>
              <a:buSzPts val="6200"/>
              <a:buNone/>
              <a:defRPr>
                <a:solidFill>
                  <a:schemeClr val="accent2"/>
                </a:solidFill>
              </a:defRPr>
            </a:lvl6pPr>
            <a:lvl7pPr lvl="6">
              <a:spcBef>
                <a:spcPts val="0"/>
              </a:spcBef>
              <a:spcAft>
                <a:spcPts val="0"/>
              </a:spcAft>
              <a:buClr>
                <a:schemeClr val="accent2"/>
              </a:buClr>
              <a:buSzPts val="6200"/>
              <a:buNone/>
              <a:defRPr>
                <a:solidFill>
                  <a:schemeClr val="accent2"/>
                </a:solidFill>
              </a:defRPr>
            </a:lvl7pPr>
            <a:lvl8pPr lvl="7">
              <a:spcBef>
                <a:spcPts val="0"/>
              </a:spcBef>
              <a:spcAft>
                <a:spcPts val="0"/>
              </a:spcAft>
              <a:buClr>
                <a:schemeClr val="accent2"/>
              </a:buClr>
              <a:buSzPts val="6200"/>
              <a:buNone/>
              <a:defRPr>
                <a:solidFill>
                  <a:schemeClr val="accent2"/>
                </a:solidFill>
              </a:defRPr>
            </a:lvl8pPr>
            <a:lvl9pPr lvl="8">
              <a:spcBef>
                <a:spcPts val="0"/>
              </a:spcBef>
              <a:spcAft>
                <a:spcPts val="0"/>
              </a:spcAft>
              <a:buClr>
                <a:schemeClr val="accent2"/>
              </a:buClr>
              <a:buSzPts val="6200"/>
              <a:buNone/>
              <a:defRPr>
                <a:solidFill>
                  <a:schemeClr val="accent2"/>
                </a:solidFill>
              </a:defRPr>
            </a:lvl9pPr>
          </a:lstStyle>
          <a:p/>
        </p:txBody>
      </p:sp>
      <p:sp>
        <p:nvSpPr>
          <p:cNvPr id="595" name="Google Shape;595;p52"/>
          <p:cNvSpPr txBox="1"/>
          <p:nvPr>
            <p:ph idx="4" type="title"/>
          </p:nvPr>
        </p:nvSpPr>
        <p:spPr>
          <a:xfrm rot="-5400000">
            <a:off x="15420912" y="4763871"/>
            <a:ext cx="6042300" cy="1165800"/>
          </a:xfrm>
          <a:prstGeom prst="rect">
            <a:avLst/>
          </a:prstGeom>
        </p:spPr>
        <p:txBody>
          <a:bodyPr anchorCtr="0" anchor="ctr" bIns="190075" lIns="190075" spcFirstLastPara="1" rIns="190075" wrap="square" tIns="190075">
            <a:noAutofit/>
          </a:bodyPr>
          <a:lstStyle>
            <a:lvl1pPr lvl="0" algn="ctr">
              <a:spcBef>
                <a:spcPts val="0"/>
              </a:spcBef>
              <a:spcAft>
                <a:spcPts val="0"/>
              </a:spcAft>
              <a:buClr>
                <a:schemeClr val="accent2"/>
              </a:buClr>
              <a:buSzPts val="3100"/>
              <a:buFont typeface="Merriweather Light"/>
              <a:buNone/>
              <a:defRPr sz="3100">
                <a:solidFill>
                  <a:schemeClr val="accent2"/>
                </a:solidFill>
              </a:defRPr>
            </a:lvl1pPr>
            <a:lvl2pPr lvl="1" algn="ctr">
              <a:spcBef>
                <a:spcPts val="0"/>
              </a:spcBef>
              <a:spcAft>
                <a:spcPts val="0"/>
              </a:spcAft>
              <a:buClr>
                <a:schemeClr val="accent2"/>
              </a:buClr>
              <a:buSzPts val="6200"/>
              <a:buNone/>
              <a:defRPr>
                <a:solidFill>
                  <a:schemeClr val="accent2"/>
                </a:solidFill>
              </a:defRPr>
            </a:lvl2pPr>
            <a:lvl3pPr lvl="2" algn="ctr">
              <a:spcBef>
                <a:spcPts val="0"/>
              </a:spcBef>
              <a:spcAft>
                <a:spcPts val="0"/>
              </a:spcAft>
              <a:buClr>
                <a:schemeClr val="accent2"/>
              </a:buClr>
              <a:buSzPts val="6200"/>
              <a:buNone/>
              <a:defRPr>
                <a:solidFill>
                  <a:schemeClr val="accent2"/>
                </a:solidFill>
              </a:defRPr>
            </a:lvl3pPr>
            <a:lvl4pPr lvl="3" algn="ctr">
              <a:spcBef>
                <a:spcPts val="0"/>
              </a:spcBef>
              <a:spcAft>
                <a:spcPts val="0"/>
              </a:spcAft>
              <a:buClr>
                <a:schemeClr val="accent2"/>
              </a:buClr>
              <a:buSzPts val="6200"/>
              <a:buNone/>
              <a:defRPr>
                <a:solidFill>
                  <a:schemeClr val="accent2"/>
                </a:solidFill>
              </a:defRPr>
            </a:lvl4pPr>
            <a:lvl5pPr lvl="4" algn="ctr">
              <a:spcBef>
                <a:spcPts val="0"/>
              </a:spcBef>
              <a:spcAft>
                <a:spcPts val="0"/>
              </a:spcAft>
              <a:buClr>
                <a:schemeClr val="accent2"/>
              </a:buClr>
              <a:buSzPts val="6200"/>
              <a:buNone/>
              <a:defRPr>
                <a:solidFill>
                  <a:schemeClr val="accent2"/>
                </a:solidFill>
              </a:defRPr>
            </a:lvl5pPr>
            <a:lvl6pPr lvl="5" algn="ctr">
              <a:spcBef>
                <a:spcPts val="0"/>
              </a:spcBef>
              <a:spcAft>
                <a:spcPts val="0"/>
              </a:spcAft>
              <a:buClr>
                <a:schemeClr val="accent2"/>
              </a:buClr>
              <a:buSzPts val="6200"/>
              <a:buNone/>
              <a:defRPr>
                <a:solidFill>
                  <a:schemeClr val="accent2"/>
                </a:solidFill>
              </a:defRPr>
            </a:lvl6pPr>
            <a:lvl7pPr lvl="6" algn="ctr">
              <a:spcBef>
                <a:spcPts val="0"/>
              </a:spcBef>
              <a:spcAft>
                <a:spcPts val="0"/>
              </a:spcAft>
              <a:buClr>
                <a:schemeClr val="accent2"/>
              </a:buClr>
              <a:buSzPts val="6200"/>
              <a:buNone/>
              <a:defRPr>
                <a:solidFill>
                  <a:schemeClr val="accent2"/>
                </a:solidFill>
              </a:defRPr>
            </a:lvl7pPr>
            <a:lvl8pPr lvl="7" algn="ctr">
              <a:spcBef>
                <a:spcPts val="0"/>
              </a:spcBef>
              <a:spcAft>
                <a:spcPts val="0"/>
              </a:spcAft>
              <a:buClr>
                <a:schemeClr val="accent2"/>
              </a:buClr>
              <a:buSzPts val="6200"/>
              <a:buNone/>
              <a:defRPr>
                <a:solidFill>
                  <a:schemeClr val="accent2"/>
                </a:solidFill>
              </a:defRPr>
            </a:lvl8pPr>
            <a:lvl9pPr lvl="8" algn="ctr">
              <a:spcBef>
                <a:spcPts val="0"/>
              </a:spcBef>
              <a:spcAft>
                <a:spcPts val="0"/>
              </a:spcAft>
              <a:buClr>
                <a:schemeClr val="accent2"/>
              </a:buClr>
              <a:buSzPts val="6200"/>
              <a:buNone/>
              <a:defRPr>
                <a:solidFill>
                  <a:schemeClr val="accent2"/>
                </a:solidFill>
              </a:defRPr>
            </a:lvl9pPr>
          </a:lstStyle>
          <a:p/>
        </p:txBody>
      </p:sp>
      <p:sp>
        <p:nvSpPr>
          <p:cNvPr id="596" name="Google Shape;596;p52"/>
          <p:cNvSpPr txBox="1"/>
          <p:nvPr>
            <p:ph idx="5" type="title"/>
          </p:nvPr>
        </p:nvSpPr>
        <p:spPr>
          <a:xfrm>
            <a:off x="17844609" y="9001396"/>
            <a:ext cx="1179900" cy="1390200"/>
          </a:xfrm>
          <a:prstGeom prst="rect">
            <a:avLst/>
          </a:prstGeom>
        </p:spPr>
        <p:txBody>
          <a:bodyPr anchorCtr="0" anchor="b" bIns="190075" lIns="190075" spcFirstLastPara="1" rIns="190075" wrap="square" tIns="190075">
            <a:noAutofit/>
          </a:bodyPr>
          <a:lstStyle>
            <a:lvl1pPr lvl="0" algn="ctr">
              <a:spcBef>
                <a:spcPts val="0"/>
              </a:spcBef>
              <a:spcAft>
                <a:spcPts val="0"/>
              </a:spcAft>
              <a:buClr>
                <a:schemeClr val="accent2"/>
              </a:buClr>
              <a:buSzPts val="1500"/>
              <a:buFont typeface="Lexend Light"/>
              <a:buNone/>
              <a:defRPr sz="1500">
                <a:solidFill>
                  <a:schemeClr val="accent2"/>
                </a:solidFill>
                <a:latin typeface="Lexend Light"/>
                <a:ea typeface="Lexend Light"/>
                <a:cs typeface="Lexend Light"/>
                <a:sym typeface="Lexend Light"/>
              </a:defRPr>
            </a:lvl1pPr>
            <a:lvl2pPr lvl="1" algn="r">
              <a:spcBef>
                <a:spcPts val="0"/>
              </a:spcBef>
              <a:spcAft>
                <a:spcPts val="0"/>
              </a:spcAft>
              <a:buClr>
                <a:schemeClr val="accent2"/>
              </a:buClr>
              <a:buSzPts val="6200"/>
              <a:buNone/>
              <a:defRPr>
                <a:solidFill>
                  <a:schemeClr val="accent2"/>
                </a:solidFill>
              </a:defRPr>
            </a:lvl2pPr>
            <a:lvl3pPr lvl="2" algn="r">
              <a:spcBef>
                <a:spcPts val="0"/>
              </a:spcBef>
              <a:spcAft>
                <a:spcPts val="0"/>
              </a:spcAft>
              <a:buClr>
                <a:schemeClr val="accent2"/>
              </a:buClr>
              <a:buSzPts val="6200"/>
              <a:buNone/>
              <a:defRPr>
                <a:solidFill>
                  <a:schemeClr val="accent2"/>
                </a:solidFill>
              </a:defRPr>
            </a:lvl3pPr>
            <a:lvl4pPr lvl="3" algn="r">
              <a:spcBef>
                <a:spcPts val="0"/>
              </a:spcBef>
              <a:spcAft>
                <a:spcPts val="0"/>
              </a:spcAft>
              <a:buClr>
                <a:schemeClr val="accent2"/>
              </a:buClr>
              <a:buSzPts val="6200"/>
              <a:buNone/>
              <a:defRPr>
                <a:solidFill>
                  <a:schemeClr val="accent2"/>
                </a:solidFill>
              </a:defRPr>
            </a:lvl4pPr>
            <a:lvl5pPr lvl="4" algn="r">
              <a:spcBef>
                <a:spcPts val="0"/>
              </a:spcBef>
              <a:spcAft>
                <a:spcPts val="0"/>
              </a:spcAft>
              <a:buClr>
                <a:schemeClr val="accent2"/>
              </a:buClr>
              <a:buSzPts val="6200"/>
              <a:buNone/>
              <a:defRPr>
                <a:solidFill>
                  <a:schemeClr val="accent2"/>
                </a:solidFill>
              </a:defRPr>
            </a:lvl5pPr>
            <a:lvl6pPr lvl="5" algn="r">
              <a:spcBef>
                <a:spcPts val="0"/>
              </a:spcBef>
              <a:spcAft>
                <a:spcPts val="0"/>
              </a:spcAft>
              <a:buClr>
                <a:schemeClr val="accent2"/>
              </a:buClr>
              <a:buSzPts val="6200"/>
              <a:buNone/>
              <a:defRPr>
                <a:solidFill>
                  <a:schemeClr val="accent2"/>
                </a:solidFill>
              </a:defRPr>
            </a:lvl6pPr>
            <a:lvl7pPr lvl="6" algn="r">
              <a:spcBef>
                <a:spcPts val="0"/>
              </a:spcBef>
              <a:spcAft>
                <a:spcPts val="0"/>
              </a:spcAft>
              <a:buClr>
                <a:schemeClr val="accent2"/>
              </a:buClr>
              <a:buSzPts val="6200"/>
              <a:buNone/>
              <a:defRPr>
                <a:solidFill>
                  <a:schemeClr val="accent2"/>
                </a:solidFill>
              </a:defRPr>
            </a:lvl7pPr>
            <a:lvl8pPr lvl="7" algn="r">
              <a:spcBef>
                <a:spcPts val="0"/>
              </a:spcBef>
              <a:spcAft>
                <a:spcPts val="0"/>
              </a:spcAft>
              <a:buClr>
                <a:schemeClr val="accent2"/>
              </a:buClr>
              <a:buSzPts val="6200"/>
              <a:buNone/>
              <a:defRPr>
                <a:solidFill>
                  <a:schemeClr val="accent2"/>
                </a:solidFill>
              </a:defRPr>
            </a:lvl8pPr>
            <a:lvl9pPr lvl="8" algn="r">
              <a:spcBef>
                <a:spcPts val="0"/>
              </a:spcBef>
              <a:spcAft>
                <a:spcPts val="0"/>
              </a:spcAft>
              <a:buClr>
                <a:schemeClr val="accent2"/>
              </a:buClr>
              <a:buSzPts val="6200"/>
              <a:buNone/>
              <a:defRPr>
                <a:solidFill>
                  <a:schemeClr val="accent2"/>
                </a:solidFill>
              </a:defRPr>
            </a:lvl9pPr>
          </a:lstStyle>
          <a:p/>
        </p:txBody>
      </p:sp>
      <p:sp>
        <p:nvSpPr>
          <p:cNvPr id="597" name="Google Shape;597;p52"/>
          <p:cNvSpPr txBox="1"/>
          <p:nvPr>
            <p:ph idx="6" type="title"/>
          </p:nvPr>
        </p:nvSpPr>
        <p:spPr>
          <a:xfrm>
            <a:off x="475258" y="457071"/>
            <a:ext cx="4257900" cy="618000"/>
          </a:xfrm>
          <a:prstGeom prst="rect">
            <a:avLst/>
          </a:prstGeom>
        </p:spPr>
        <p:txBody>
          <a:bodyPr anchorCtr="0" anchor="t" bIns="190075" lIns="190075" spcFirstLastPara="1" rIns="190075" wrap="square" tIns="190075">
            <a:noAutofit/>
          </a:bodyPr>
          <a:lstStyle>
            <a:lvl1pPr lvl="0">
              <a:spcBef>
                <a:spcPts val="0"/>
              </a:spcBef>
              <a:spcAft>
                <a:spcPts val="0"/>
              </a:spcAft>
              <a:buClr>
                <a:schemeClr val="dk1"/>
              </a:buClr>
              <a:buSzPts val="1900"/>
              <a:buFont typeface="Lexend Light"/>
              <a:buNone/>
              <a:defRPr sz="1900">
                <a:latin typeface="Lexend Light"/>
                <a:ea typeface="Lexend Light"/>
                <a:cs typeface="Lexend Light"/>
                <a:sym typeface="Lexend Light"/>
              </a:defRPr>
            </a:lvl1pPr>
            <a:lvl2pPr lvl="1">
              <a:spcBef>
                <a:spcPts val="0"/>
              </a:spcBef>
              <a:spcAft>
                <a:spcPts val="0"/>
              </a:spcAft>
              <a:buClr>
                <a:schemeClr val="dk1"/>
              </a:buClr>
              <a:buSzPts val="6200"/>
              <a:buNone/>
              <a:defRPr/>
            </a:lvl2pPr>
            <a:lvl3pPr lvl="2">
              <a:spcBef>
                <a:spcPts val="0"/>
              </a:spcBef>
              <a:spcAft>
                <a:spcPts val="0"/>
              </a:spcAft>
              <a:buClr>
                <a:schemeClr val="dk1"/>
              </a:buClr>
              <a:buSzPts val="6200"/>
              <a:buNone/>
              <a:defRPr/>
            </a:lvl3pPr>
            <a:lvl4pPr lvl="3">
              <a:spcBef>
                <a:spcPts val="0"/>
              </a:spcBef>
              <a:spcAft>
                <a:spcPts val="0"/>
              </a:spcAft>
              <a:buClr>
                <a:schemeClr val="dk1"/>
              </a:buClr>
              <a:buSzPts val="6200"/>
              <a:buNone/>
              <a:defRPr/>
            </a:lvl4pPr>
            <a:lvl5pPr lvl="4">
              <a:spcBef>
                <a:spcPts val="0"/>
              </a:spcBef>
              <a:spcAft>
                <a:spcPts val="0"/>
              </a:spcAft>
              <a:buClr>
                <a:schemeClr val="dk1"/>
              </a:buClr>
              <a:buSzPts val="6200"/>
              <a:buNone/>
              <a:defRPr/>
            </a:lvl5pPr>
            <a:lvl6pPr lvl="5">
              <a:spcBef>
                <a:spcPts val="0"/>
              </a:spcBef>
              <a:spcAft>
                <a:spcPts val="0"/>
              </a:spcAft>
              <a:buClr>
                <a:schemeClr val="dk1"/>
              </a:buClr>
              <a:buSzPts val="6200"/>
              <a:buNone/>
              <a:defRPr/>
            </a:lvl6pPr>
            <a:lvl7pPr lvl="6">
              <a:spcBef>
                <a:spcPts val="0"/>
              </a:spcBef>
              <a:spcAft>
                <a:spcPts val="0"/>
              </a:spcAft>
              <a:buClr>
                <a:schemeClr val="dk1"/>
              </a:buClr>
              <a:buSzPts val="6200"/>
              <a:buNone/>
              <a:defRPr/>
            </a:lvl7pPr>
            <a:lvl8pPr lvl="7">
              <a:spcBef>
                <a:spcPts val="0"/>
              </a:spcBef>
              <a:spcAft>
                <a:spcPts val="0"/>
              </a:spcAft>
              <a:buClr>
                <a:schemeClr val="dk1"/>
              </a:buClr>
              <a:buSzPts val="6200"/>
              <a:buNone/>
              <a:defRPr/>
            </a:lvl8pPr>
            <a:lvl9pPr lvl="8">
              <a:spcBef>
                <a:spcPts val="0"/>
              </a:spcBef>
              <a:spcAft>
                <a:spcPts val="0"/>
              </a:spcAft>
              <a:buClr>
                <a:schemeClr val="dk1"/>
              </a:buClr>
              <a:buSzPts val="6200"/>
              <a:buNone/>
              <a:defRPr/>
            </a:lvl9pPr>
          </a:lstStyle>
          <a:p/>
        </p:txBody>
      </p:sp>
      <p:sp>
        <p:nvSpPr>
          <p:cNvPr id="598" name="Google Shape;598;p52"/>
          <p:cNvSpPr txBox="1"/>
          <p:nvPr>
            <p:ph idx="7" type="title"/>
          </p:nvPr>
        </p:nvSpPr>
        <p:spPr>
          <a:xfrm>
            <a:off x="9708475" y="5523520"/>
            <a:ext cx="4233000" cy="618000"/>
          </a:xfrm>
          <a:prstGeom prst="rect">
            <a:avLst/>
          </a:prstGeom>
        </p:spPr>
        <p:txBody>
          <a:bodyPr anchorCtr="0" anchor="t" bIns="190075" lIns="190075" spcFirstLastPara="1" rIns="190075" wrap="square" tIns="190075">
            <a:noAutofit/>
          </a:bodyPr>
          <a:lstStyle>
            <a:lvl1pPr lvl="0">
              <a:spcBef>
                <a:spcPts val="0"/>
              </a:spcBef>
              <a:spcAft>
                <a:spcPts val="0"/>
              </a:spcAft>
              <a:buSzPts val="2900"/>
              <a:buNone/>
              <a:defRPr sz="2900"/>
            </a:lvl1pPr>
            <a:lvl2pPr lvl="1">
              <a:spcBef>
                <a:spcPts val="0"/>
              </a:spcBef>
              <a:spcAft>
                <a:spcPts val="0"/>
              </a:spcAft>
              <a:buClr>
                <a:schemeClr val="dk1"/>
              </a:buClr>
              <a:buSzPts val="6200"/>
              <a:buNone/>
              <a:defRPr/>
            </a:lvl2pPr>
            <a:lvl3pPr lvl="2">
              <a:spcBef>
                <a:spcPts val="0"/>
              </a:spcBef>
              <a:spcAft>
                <a:spcPts val="0"/>
              </a:spcAft>
              <a:buClr>
                <a:schemeClr val="dk1"/>
              </a:buClr>
              <a:buSzPts val="6200"/>
              <a:buNone/>
              <a:defRPr/>
            </a:lvl3pPr>
            <a:lvl4pPr lvl="3">
              <a:spcBef>
                <a:spcPts val="0"/>
              </a:spcBef>
              <a:spcAft>
                <a:spcPts val="0"/>
              </a:spcAft>
              <a:buClr>
                <a:schemeClr val="dk1"/>
              </a:buClr>
              <a:buSzPts val="6200"/>
              <a:buNone/>
              <a:defRPr/>
            </a:lvl4pPr>
            <a:lvl5pPr lvl="4">
              <a:spcBef>
                <a:spcPts val="0"/>
              </a:spcBef>
              <a:spcAft>
                <a:spcPts val="0"/>
              </a:spcAft>
              <a:buClr>
                <a:schemeClr val="dk1"/>
              </a:buClr>
              <a:buSzPts val="6200"/>
              <a:buNone/>
              <a:defRPr/>
            </a:lvl5pPr>
            <a:lvl6pPr lvl="5">
              <a:spcBef>
                <a:spcPts val="0"/>
              </a:spcBef>
              <a:spcAft>
                <a:spcPts val="0"/>
              </a:spcAft>
              <a:buClr>
                <a:schemeClr val="dk1"/>
              </a:buClr>
              <a:buSzPts val="6200"/>
              <a:buNone/>
              <a:defRPr/>
            </a:lvl6pPr>
            <a:lvl7pPr lvl="6">
              <a:spcBef>
                <a:spcPts val="0"/>
              </a:spcBef>
              <a:spcAft>
                <a:spcPts val="0"/>
              </a:spcAft>
              <a:buClr>
                <a:schemeClr val="dk1"/>
              </a:buClr>
              <a:buSzPts val="6200"/>
              <a:buNone/>
              <a:defRPr/>
            </a:lvl7pPr>
            <a:lvl8pPr lvl="7">
              <a:spcBef>
                <a:spcPts val="0"/>
              </a:spcBef>
              <a:spcAft>
                <a:spcPts val="0"/>
              </a:spcAft>
              <a:buClr>
                <a:schemeClr val="dk1"/>
              </a:buClr>
              <a:buSzPts val="6200"/>
              <a:buNone/>
              <a:defRPr/>
            </a:lvl8pPr>
            <a:lvl9pPr lvl="8">
              <a:spcBef>
                <a:spcPts val="0"/>
              </a:spcBef>
              <a:spcAft>
                <a:spcPts val="0"/>
              </a:spcAft>
              <a:buClr>
                <a:schemeClr val="dk1"/>
              </a:buClr>
              <a:buSzPts val="6200"/>
              <a:buNone/>
              <a:defRPr/>
            </a:lvl9pPr>
          </a:lstStyle>
          <a:p/>
        </p:txBody>
      </p:sp>
      <p:sp>
        <p:nvSpPr>
          <p:cNvPr id="599" name="Google Shape;599;p52"/>
          <p:cNvSpPr txBox="1"/>
          <p:nvPr>
            <p:ph idx="1" type="body"/>
          </p:nvPr>
        </p:nvSpPr>
        <p:spPr>
          <a:xfrm>
            <a:off x="9685762" y="6300031"/>
            <a:ext cx="6546300" cy="3922500"/>
          </a:xfrm>
          <a:prstGeom prst="rect">
            <a:avLst/>
          </a:prstGeom>
        </p:spPr>
        <p:txBody>
          <a:bodyPr anchorCtr="0" anchor="t" bIns="190075" lIns="190075" spcFirstLastPara="1" rIns="190075" wrap="square" tIns="190075">
            <a:noAutofit/>
          </a:bodyPr>
          <a:lstStyle>
            <a:lvl1pPr indent="-349250" lvl="0" marL="457200">
              <a:spcBef>
                <a:spcPts val="0"/>
              </a:spcBef>
              <a:spcAft>
                <a:spcPts val="0"/>
              </a:spcAft>
              <a:buClr>
                <a:schemeClr val="dk2"/>
              </a:buClr>
              <a:buSzPts val="1900"/>
              <a:buFont typeface="Lexend Light"/>
              <a:buChar char="●"/>
              <a:defRPr>
                <a:solidFill>
                  <a:schemeClr val="dk2"/>
                </a:solidFill>
              </a:defRPr>
            </a:lvl1pPr>
            <a:lvl2pPr indent="-349250" lvl="1" marL="914400">
              <a:spcBef>
                <a:spcPts val="0"/>
              </a:spcBef>
              <a:spcAft>
                <a:spcPts val="0"/>
              </a:spcAft>
              <a:buClr>
                <a:schemeClr val="dk2"/>
              </a:buClr>
              <a:buSzPts val="1900"/>
              <a:buFont typeface="Lexend Light"/>
              <a:buChar char="○"/>
              <a:defRPr>
                <a:solidFill>
                  <a:schemeClr val="dk2"/>
                </a:solidFill>
              </a:defRPr>
            </a:lvl2pPr>
            <a:lvl3pPr indent="-349250" lvl="2" marL="1371600">
              <a:spcBef>
                <a:spcPts val="0"/>
              </a:spcBef>
              <a:spcAft>
                <a:spcPts val="0"/>
              </a:spcAft>
              <a:buClr>
                <a:schemeClr val="dk2"/>
              </a:buClr>
              <a:buSzPts val="1900"/>
              <a:buFont typeface="Lexend Light"/>
              <a:buChar char="■"/>
              <a:defRPr>
                <a:solidFill>
                  <a:schemeClr val="dk2"/>
                </a:solidFill>
              </a:defRPr>
            </a:lvl3pPr>
            <a:lvl4pPr indent="-349250" lvl="3" marL="1828800">
              <a:spcBef>
                <a:spcPts val="0"/>
              </a:spcBef>
              <a:spcAft>
                <a:spcPts val="0"/>
              </a:spcAft>
              <a:buClr>
                <a:schemeClr val="dk2"/>
              </a:buClr>
              <a:buSzPts val="1900"/>
              <a:buFont typeface="Lexend Light"/>
              <a:buChar char="●"/>
              <a:defRPr>
                <a:solidFill>
                  <a:schemeClr val="dk2"/>
                </a:solidFill>
              </a:defRPr>
            </a:lvl4pPr>
            <a:lvl5pPr indent="-349250" lvl="4" marL="2286000">
              <a:spcBef>
                <a:spcPts val="0"/>
              </a:spcBef>
              <a:spcAft>
                <a:spcPts val="0"/>
              </a:spcAft>
              <a:buClr>
                <a:schemeClr val="dk2"/>
              </a:buClr>
              <a:buSzPts val="1900"/>
              <a:buFont typeface="Lexend Light"/>
              <a:buChar char="○"/>
              <a:defRPr>
                <a:solidFill>
                  <a:schemeClr val="dk2"/>
                </a:solidFill>
              </a:defRPr>
            </a:lvl5pPr>
            <a:lvl6pPr indent="-349250" lvl="5" marL="2743200">
              <a:spcBef>
                <a:spcPts val="0"/>
              </a:spcBef>
              <a:spcAft>
                <a:spcPts val="0"/>
              </a:spcAft>
              <a:buClr>
                <a:schemeClr val="dk2"/>
              </a:buClr>
              <a:buSzPts val="1900"/>
              <a:buFont typeface="Lexend Light"/>
              <a:buChar char="■"/>
              <a:defRPr>
                <a:solidFill>
                  <a:schemeClr val="dk2"/>
                </a:solidFill>
              </a:defRPr>
            </a:lvl6pPr>
            <a:lvl7pPr indent="-349250" lvl="6" marL="3200400">
              <a:spcBef>
                <a:spcPts val="0"/>
              </a:spcBef>
              <a:spcAft>
                <a:spcPts val="0"/>
              </a:spcAft>
              <a:buClr>
                <a:schemeClr val="dk2"/>
              </a:buClr>
              <a:buSzPts val="1900"/>
              <a:buFont typeface="Lexend Light"/>
              <a:buChar char="●"/>
              <a:defRPr>
                <a:solidFill>
                  <a:schemeClr val="dk2"/>
                </a:solidFill>
              </a:defRPr>
            </a:lvl7pPr>
            <a:lvl8pPr indent="-349250" lvl="7" marL="3657600">
              <a:spcBef>
                <a:spcPts val="0"/>
              </a:spcBef>
              <a:spcAft>
                <a:spcPts val="0"/>
              </a:spcAft>
              <a:buClr>
                <a:schemeClr val="dk2"/>
              </a:buClr>
              <a:buSzPts val="1900"/>
              <a:buFont typeface="Lexend Light"/>
              <a:buChar char="○"/>
              <a:defRPr>
                <a:solidFill>
                  <a:schemeClr val="dk2"/>
                </a:solidFill>
              </a:defRPr>
            </a:lvl8pPr>
            <a:lvl9pPr indent="-349250" lvl="8" marL="4114800">
              <a:spcBef>
                <a:spcPts val="0"/>
              </a:spcBef>
              <a:spcAft>
                <a:spcPts val="0"/>
              </a:spcAft>
              <a:buClr>
                <a:schemeClr val="dk2"/>
              </a:buClr>
              <a:buSzPts val="1900"/>
              <a:buFont typeface="Lexend Light"/>
              <a:buChar char="■"/>
              <a:defRPr>
                <a:solidFill>
                  <a:schemeClr val="dk2"/>
                </a:solidFill>
              </a:defRPr>
            </a:lvl9pPr>
          </a:lstStyle>
          <a:p/>
        </p:txBody>
      </p:sp>
      <p:sp>
        <p:nvSpPr>
          <p:cNvPr id="600" name="Google Shape;600;p52"/>
          <p:cNvSpPr txBox="1"/>
          <p:nvPr>
            <p:ph idx="8" type="title"/>
          </p:nvPr>
        </p:nvSpPr>
        <p:spPr>
          <a:xfrm>
            <a:off x="487731" y="1701464"/>
            <a:ext cx="4587900" cy="618000"/>
          </a:xfrm>
          <a:prstGeom prst="rect">
            <a:avLst/>
          </a:prstGeom>
        </p:spPr>
        <p:txBody>
          <a:bodyPr anchorCtr="0" anchor="t" bIns="190075" lIns="190075" spcFirstLastPara="1" rIns="190075" wrap="square" tIns="190075">
            <a:noAutofit/>
          </a:bodyPr>
          <a:lstStyle>
            <a:lvl1pPr lvl="0">
              <a:spcBef>
                <a:spcPts val="0"/>
              </a:spcBef>
              <a:spcAft>
                <a:spcPts val="0"/>
              </a:spcAft>
              <a:buSzPts val="2900"/>
              <a:buNone/>
              <a:defRPr sz="2900"/>
            </a:lvl1pPr>
            <a:lvl2pPr lvl="1">
              <a:spcBef>
                <a:spcPts val="0"/>
              </a:spcBef>
              <a:spcAft>
                <a:spcPts val="0"/>
              </a:spcAft>
              <a:buClr>
                <a:schemeClr val="dk1"/>
              </a:buClr>
              <a:buSzPts val="6200"/>
              <a:buNone/>
              <a:defRPr/>
            </a:lvl2pPr>
            <a:lvl3pPr lvl="2">
              <a:spcBef>
                <a:spcPts val="0"/>
              </a:spcBef>
              <a:spcAft>
                <a:spcPts val="0"/>
              </a:spcAft>
              <a:buClr>
                <a:schemeClr val="dk1"/>
              </a:buClr>
              <a:buSzPts val="6200"/>
              <a:buNone/>
              <a:defRPr/>
            </a:lvl3pPr>
            <a:lvl4pPr lvl="3">
              <a:spcBef>
                <a:spcPts val="0"/>
              </a:spcBef>
              <a:spcAft>
                <a:spcPts val="0"/>
              </a:spcAft>
              <a:buClr>
                <a:schemeClr val="dk1"/>
              </a:buClr>
              <a:buSzPts val="6200"/>
              <a:buNone/>
              <a:defRPr/>
            </a:lvl4pPr>
            <a:lvl5pPr lvl="4">
              <a:spcBef>
                <a:spcPts val="0"/>
              </a:spcBef>
              <a:spcAft>
                <a:spcPts val="0"/>
              </a:spcAft>
              <a:buClr>
                <a:schemeClr val="dk1"/>
              </a:buClr>
              <a:buSzPts val="6200"/>
              <a:buNone/>
              <a:defRPr/>
            </a:lvl5pPr>
            <a:lvl6pPr lvl="5">
              <a:spcBef>
                <a:spcPts val="0"/>
              </a:spcBef>
              <a:spcAft>
                <a:spcPts val="0"/>
              </a:spcAft>
              <a:buClr>
                <a:schemeClr val="dk1"/>
              </a:buClr>
              <a:buSzPts val="6200"/>
              <a:buNone/>
              <a:defRPr/>
            </a:lvl6pPr>
            <a:lvl7pPr lvl="6">
              <a:spcBef>
                <a:spcPts val="0"/>
              </a:spcBef>
              <a:spcAft>
                <a:spcPts val="0"/>
              </a:spcAft>
              <a:buClr>
                <a:schemeClr val="dk1"/>
              </a:buClr>
              <a:buSzPts val="6200"/>
              <a:buNone/>
              <a:defRPr/>
            </a:lvl7pPr>
            <a:lvl8pPr lvl="7">
              <a:spcBef>
                <a:spcPts val="0"/>
              </a:spcBef>
              <a:spcAft>
                <a:spcPts val="0"/>
              </a:spcAft>
              <a:buClr>
                <a:schemeClr val="dk1"/>
              </a:buClr>
              <a:buSzPts val="6200"/>
              <a:buNone/>
              <a:defRPr/>
            </a:lvl8pPr>
            <a:lvl9pPr lvl="8">
              <a:spcBef>
                <a:spcPts val="0"/>
              </a:spcBef>
              <a:spcAft>
                <a:spcPts val="0"/>
              </a:spcAft>
              <a:buClr>
                <a:schemeClr val="dk1"/>
              </a:buClr>
              <a:buSzPts val="6200"/>
              <a:buNone/>
              <a:defRPr/>
            </a:lvl9pPr>
          </a:lstStyle>
          <a:p/>
        </p:txBody>
      </p:sp>
      <p:sp>
        <p:nvSpPr>
          <p:cNvPr id="601" name="Google Shape;601;p52"/>
          <p:cNvSpPr txBox="1"/>
          <p:nvPr>
            <p:ph idx="9" type="body"/>
          </p:nvPr>
        </p:nvSpPr>
        <p:spPr>
          <a:xfrm>
            <a:off x="477856" y="2762592"/>
            <a:ext cx="6546300" cy="2148600"/>
          </a:xfrm>
          <a:prstGeom prst="rect">
            <a:avLst/>
          </a:prstGeom>
        </p:spPr>
        <p:txBody>
          <a:bodyPr anchorCtr="0" anchor="t" bIns="190075" lIns="190075" spcFirstLastPara="1" rIns="190075" wrap="square" tIns="190075">
            <a:noAutofit/>
          </a:bodyPr>
          <a:lstStyle>
            <a:lvl1pPr indent="-349250" lvl="0" marL="457200">
              <a:spcBef>
                <a:spcPts val="0"/>
              </a:spcBef>
              <a:spcAft>
                <a:spcPts val="0"/>
              </a:spcAft>
              <a:buClr>
                <a:schemeClr val="dk2"/>
              </a:buClr>
              <a:buSzPts val="1900"/>
              <a:buFont typeface="Lexend Light"/>
              <a:buChar char="●"/>
              <a:defRPr>
                <a:solidFill>
                  <a:schemeClr val="dk2"/>
                </a:solidFill>
              </a:defRPr>
            </a:lvl1pPr>
            <a:lvl2pPr indent="-349250" lvl="1" marL="914400">
              <a:spcBef>
                <a:spcPts val="0"/>
              </a:spcBef>
              <a:spcAft>
                <a:spcPts val="0"/>
              </a:spcAft>
              <a:buClr>
                <a:schemeClr val="dk2"/>
              </a:buClr>
              <a:buSzPts val="1900"/>
              <a:buFont typeface="Lexend Light"/>
              <a:buChar char="○"/>
              <a:defRPr>
                <a:solidFill>
                  <a:schemeClr val="dk2"/>
                </a:solidFill>
              </a:defRPr>
            </a:lvl2pPr>
            <a:lvl3pPr indent="-349250" lvl="2" marL="1371600">
              <a:spcBef>
                <a:spcPts val="0"/>
              </a:spcBef>
              <a:spcAft>
                <a:spcPts val="0"/>
              </a:spcAft>
              <a:buClr>
                <a:schemeClr val="dk2"/>
              </a:buClr>
              <a:buSzPts val="1900"/>
              <a:buFont typeface="Lexend Light"/>
              <a:buChar char="■"/>
              <a:defRPr>
                <a:solidFill>
                  <a:schemeClr val="dk2"/>
                </a:solidFill>
              </a:defRPr>
            </a:lvl3pPr>
            <a:lvl4pPr indent="-349250" lvl="3" marL="1828800">
              <a:spcBef>
                <a:spcPts val="0"/>
              </a:spcBef>
              <a:spcAft>
                <a:spcPts val="0"/>
              </a:spcAft>
              <a:buClr>
                <a:schemeClr val="dk2"/>
              </a:buClr>
              <a:buSzPts val="1900"/>
              <a:buFont typeface="Lexend Light"/>
              <a:buChar char="●"/>
              <a:defRPr>
                <a:solidFill>
                  <a:schemeClr val="dk2"/>
                </a:solidFill>
              </a:defRPr>
            </a:lvl4pPr>
            <a:lvl5pPr indent="-349250" lvl="4" marL="2286000">
              <a:spcBef>
                <a:spcPts val="0"/>
              </a:spcBef>
              <a:spcAft>
                <a:spcPts val="0"/>
              </a:spcAft>
              <a:buClr>
                <a:schemeClr val="dk2"/>
              </a:buClr>
              <a:buSzPts val="1900"/>
              <a:buFont typeface="Lexend Light"/>
              <a:buChar char="○"/>
              <a:defRPr>
                <a:solidFill>
                  <a:schemeClr val="dk2"/>
                </a:solidFill>
              </a:defRPr>
            </a:lvl5pPr>
            <a:lvl6pPr indent="-349250" lvl="5" marL="2743200">
              <a:spcBef>
                <a:spcPts val="0"/>
              </a:spcBef>
              <a:spcAft>
                <a:spcPts val="0"/>
              </a:spcAft>
              <a:buClr>
                <a:schemeClr val="dk2"/>
              </a:buClr>
              <a:buSzPts val="1900"/>
              <a:buFont typeface="Lexend Light"/>
              <a:buChar char="■"/>
              <a:defRPr>
                <a:solidFill>
                  <a:schemeClr val="dk2"/>
                </a:solidFill>
              </a:defRPr>
            </a:lvl6pPr>
            <a:lvl7pPr indent="-349250" lvl="6" marL="3200400">
              <a:spcBef>
                <a:spcPts val="0"/>
              </a:spcBef>
              <a:spcAft>
                <a:spcPts val="0"/>
              </a:spcAft>
              <a:buClr>
                <a:schemeClr val="dk2"/>
              </a:buClr>
              <a:buSzPts val="1900"/>
              <a:buFont typeface="Lexend Light"/>
              <a:buChar char="●"/>
              <a:defRPr>
                <a:solidFill>
                  <a:schemeClr val="dk2"/>
                </a:solidFill>
              </a:defRPr>
            </a:lvl7pPr>
            <a:lvl8pPr indent="-349250" lvl="7" marL="3657600">
              <a:spcBef>
                <a:spcPts val="0"/>
              </a:spcBef>
              <a:spcAft>
                <a:spcPts val="0"/>
              </a:spcAft>
              <a:buClr>
                <a:schemeClr val="dk2"/>
              </a:buClr>
              <a:buSzPts val="1900"/>
              <a:buFont typeface="Lexend Light"/>
              <a:buChar char="○"/>
              <a:defRPr>
                <a:solidFill>
                  <a:schemeClr val="dk2"/>
                </a:solidFill>
              </a:defRPr>
            </a:lvl8pPr>
            <a:lvl9pPr indent="-349250" lvl="8" marL="4114800">
              <a:spcBef>
                <a:spcPts val="0"/>
              </a:spcBef>
              <a:spcAft>
                <a:spcPts val="0"/>
              </a:spcAft>
              <a:buClr>
                <a:schemeClr val="dk2"/>
              </a:buClr>
              <a:buSzPts val="1900"/>
              <a:buFont typeface="Lexend Light"/>
              <a:buChar char="■"/>
              <a:defRPr>
                <a:solidFill>
                  <a:schemeClr val="dk2"/>
                </a:solidFill>
              </a:defRPr>
            </a:lvl9pPr>
          </a:lstStyle>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search / Finding">
  <p:cSld name="CUSTOM_7">
    <p:spTree>
      <p:nvGrpSpPr>
        <p:cNvPr id="602" name="Shape 602"/>
        <p:cNvGrpSpPr/>
        <p:nvPr/>
      </p:nvGrpSpPr>
      <p:grpSpPr>
        <a:xfrm>
          <a:off x="0" y="0"/>
          <a:ext cx="0" cy="0"/>
          <a:chOff x="0" y="0"/>
          <a:chExt cx="0" cy="0"/>
        </a:xfrm>
      </p:grpSpPr>
      <p:sp>
        <p:nvSpPr>
          <p:cNvPr id="603" name="Google Shape;603;p53"/>
          <p:cNvSpPr/>
          <p:nvPr>
            <p:ph idx="2" type="pic"/>
          </p:nvPr>
        </p:nvSpPr>
        <p:spPr>
          <a:xfrm>
            <a:off x="475258" y="4125280"/>
            <a:ext cx="5234100" cy="6086100"/>
          </a:xfrm>
          <a:prstGeom prst="rect">
            <a:avLst/>
          </a:prstGeom>
          <a:noFill/>
          <a:ln>
            <a:noFill/>
          </a:ln>
        </p:spPr>
      </p:sp>
      <p:sp>
        <p:nvSpPr>
          <p:cNvPr id="604" name="Google Shape;604;p53"/>
          <p:cNvSpPr/>
          <p:nvPr>
            <p:ph idx="3" type="pic"/>
          </p:nvPr>
        </p:nvSpPr>
        <p:spPr>
          <a:xfrm>
            <a:off x="6179678" y="4125280"/>
            <a:ext cx="5454300" cy="6086100"/>
          </a:xfrm>
          <a:prstGeom prst="rect">
            <a:avLst/>
          </a:prstGeom>
          <a:noFill/>
          <a:ln>
            <a:noFill/>
          </a:ln>
        </p:spPr>
      </p:sp>
      <p:cxnSp>
        <p:nvCxnSpPr>
          <p:cNvPr id="605" name="Google Shape;605;p53"/>
          <p:cNvCxnSpPr/>
          <p:nvPr/>
        </p:nvCxnSpPr>
        <p:spPr>
          <a:xfrm>
            <a:off x="17850756" y="2"/>
            <a:ext cx="0" cy="10694700"/>
          </a:xfrm>
          <a:prstGeom prst="straightConnector1">
            <a:avLst/>
          </a:prstGeom>
          <a:noFill/>
          <a:ln cap="flat" cmpd="sng" w="9525">
            <a:solidFill>
              <a:schemeClr val="accent1"/>
            </a:solidFill>
            <a:prstDash val="solid"/>
            <a:round/>
            <a:headEnd len="med" w="med" type="none"/>
            <a:tailEnd len="med" w="med" type="none"/>
          </a:ln>
        </p:spPr>
      </p:cxnSp>
      <p:sp>
        <p:nvSpPr>
          <p:cNvPr id="606" name="Google Shape;606;p53"/>
          <p:cNvSpPr txBox="1"/>
          <p:nvPr>
            <p:ph type="title"/>
          </p:nvPr>
        </p:nvSpPr>
        <p:spPr>
          <a:xfrm rot="-5400000">
            <a:off x="17381412" y="922159"/>
            <a:ext cx="2121300" cy="1165800"/>
          </a:xfrm>
          <a:prstGeom prst="rect">
            <a:avLst/>
          </a:prstGeom>
        </p:spPr>
        <p:txBody>
          <a:bodyPr anchorCtr="0" anchor="ctr" bIns="190075" lIns="190075" spcFirstLastPara="1" rIns="190075" wrap="square" tIns="190075">
            <a:noAutofit/>
          </a:bodyPr>
          <a:lstStyle>
            <a:lvl1pPr lvl="0" algn="r">
              <a:spcBef>
                <a:spcPts val="0"/>
              </a:spcBef>
              <a:spcAft>
                <a:spcPts val="0"/>
              </a:spcAft>
              <a:buClr>
                <a:schemeClr val="accent2"/>
              </a:buClr>
              <a:buSzPts val="1500"/>
              <a:buFont typeface="Lexend Light"/>
              <a:buNone/>
              <a:defRPr sz="1500">
                <a:solidFill>
                  <a:schemeClr val="accent2"/>
                </a:solidFill>
                <a:latin typeface="Lexend Light"/>
                <a:ea typeface="Lexend Light"/>
                <a:cs typeface="Lexend Light"/>
                <a:sym typeface="Lexend Light"/>
              </a:defRPr>
            </a:lvl1pPr>
            <a:lvl2pPr lvl="1">
              <a:spcBef>
                <a:spcPts val="0"/>
              </a:spcBef>
              <a:spcAft>
                <a:spcPts val="0"/>
              </a:spcAft>
              <a:buClr>
                <a:schemeClr val="accent2"/>
              </a:buClr>
              <a:buSzPts val="6200"/>
              <a:buNone/>
              <a:defRPr>
                <a:solidFill>
                  <a:schemeClr val="accent2"/>
                </a:solidFill>
              </a:defRPr>
            </a:lvl2pPr>
            <a:lvl3pPr lvl="2">
              <a:spcBef>
                <a:spcPts val="0"/>
              </a:spcBef>
              <a:spcAft>
                <a:spcPts val="0"/>
              </a:spcAft>
              <a:buClr>
                <a:schemeClr val="accent2"/>
              </a:buClr>
              <a:buSzPts val="6200"/>
              <a:buNone/>
              <a:defRPr>
                <a:solidFill>
                  <a:schemeClr val="accent2"/>
                </a:solidFill>
              </a:defRPr>
            </a:lvl3pPr>
            <a:lvl4pPr lvl="3">
              <a:spcBef>
                <a:spcPts val="0"/>
              </a:spcBef>
              <a:spcAft>
                <a:spcPts val="0"/>
              </a:spcAft>
              <a:buClr>
                <a:schemeClr val="accent2"/>
              </a:buClr>
              <a:buSzPts val="6200"/>
              <a:buNone/>
              <a:defRPr>
                <a:solidFill>
                  <a:schemeClr val="accent2"/>
                </a:solidFill>
              </a:defRPr>
            </a:lvl4pPr>
            <a:lvl5pPr lvl="4">
              <a:spcBef>
                <a:spcPts val="0"/>
              </a:spcBef>
              <a:spcAft>
                <a:spcPts val="0"/>
              </a:spcAft>
              <a:buClr>
                <a:schemeClr val="accent2"/>
              </a:buClr>
              <a:buSzPts val="6200"/>
              <a:buNone/>
              <a:defRPr>
                <a:solidFill>
                  <a:schemeClr val="accent2"/>
                </a:solidFill>
              </a:defRPr>
            </a:lvl5pPr>
            <a:lvl6pPr lvl="5">
              <a:spcBef>
                <a:spcPts val="0"/>
              </a:spcBef>
              <a:spcAft>
                <a:spcPts val="0"/>
              </a:spcAft>
              <a:buClr>
                <a:schemeClr val="accent2"/>
              </a:buClr>
              <a:buSzPts val="6200"/>
              <a:buNone/>
              <a:defRPr>
                <a:solidFill>
                  <a:schemeClr val="accent2"/>
                </a:solidFill>
              </a:defRPr>
            </a:lvl6pPr>
            <a:lvl7pPr lvl="6">
              <a:spcBef>
                <a:spcPts val="0"/>
              </a:spcBef>
              <a:spcAft>
                <a:spcPts val="0"/>
              </a:spcAft>
              <a:buClr>
                <a:schemeClr val="accent2"/>
              </a:buClr>
              <a:buSzPts val="6200"/>
              <a:buNone/>
              <a:defRPr>
                <a:solidFill>
                  <a:schemeClr val="accent2"/>
                </a:solidFill>
              </a:defRPr>
            </a:lvl7pPr>
            <a:lvl8pPr lvl="7">
              <a:spcBef>
                <a:spcPts val="0"/>
              </a:spcBef>
              <a:spcAft>
                <a:spcPts val="0"/>
              </a:spcAft>
              <a:buClr>
                <a:schemeClr val="accent2"/>
              </a:buClr>
              <a:buSzPts val="6200"/>
              <a:buNone/>
              <a:defRPr>
                <a:solidFill>
                  <a:schemeClr val="accent2"/>
                </a:solidFill>
              </a:defRPr>
            </a:lvl8pPr>
            <a:lvl9pPr lvl="8">
              <a:spcBef>
                <a:spcPts val="0"/>
              </a:spcBef>
              <a:spcAft>
                <a:spcPts val="0"/>
              </a:spcAft>
              <a:buClr>
                <a:schemeClr val="accent2"/>
              </a:buClr>
              <a:buSzPts val="6200"/>
              <a:buNone/>
              <a:defRPr>
                <a:solidFill>
                  <a:schemeClr val="accent2"/>
                </a:solidFill>
              </a:defRPr>
            </a:lvl9pPr>
          </a:lstStyle>
          <a:p/>
        </p:txBody>
      </p:sp>
      <p:sp>
        <p:nvSpPr>
          <p:cNvPr id="607" name="Google Shape;607;p53"/>
          <p:cNvSpPr txBox="1"/>
          <p:nvPr>
            <p:ph idx="4" type="title"/>
          </p:nvPr>
        </p:nvSpPr>
        <p:spPr>
          <a:xfrm rot="-5400000">
            <a:off x="15420912" y="4763871"/>
            <a:ext cx="6042300" cy="1165800"/>
          </a:xfrm>
          <a:prstGeom prst="rect">
            <a:avLst/>
          </a:prstGeom>
        </p:spPr>
        <p:txBody>
          <a:bodyPr anchorCtr="0" anchor="ctr" bIns="190075" lIns="190075" spcFirstLastPara="1" rIns="190075" wrap="square" tIns="190075">
            <a:noAutofit/>
          </a:bodyPr>
          <a:lstStyle>
            <a:lvl1pPr lvl="0" algn="ctr">
              <a:spcBef>
                <a:spcPts val="0"/>
              </a:spcBef>
              <a:spcAft>
                <a:spcPts val="0"/>
              </a:spcAft>
              <a:buClr>
                <a:schemeClr val="accent2"/>
              </a:buClr>
              <a:buSzPts val="3100"/>
              <a:buFont typeface="Merriweather Light"/>
              <a:buNone/>
              <a:defRPr sz="3100">
                <a:solidFill>
                  <a:schemeClr val="accent2"/>
                </a:solidFill>
              </a:defRPr>
            </a:lvl1pPr>
            <a:lvl2pPr lvl="1" algn="ctr">
              <a:spcBef>
                <a:spcPts val="0"/>
              </a:spcBef>
              <a:spcAft>
                <a:spcPts val="0"/>
              </a:spcAft>
              <a:buClr>
                <a:schemeClr val="accent2"/>
              </a:buClr>
              <a:buSzPts val="6200"/>
              <a:buNone/>
              <a:defRPr>
                <a:solidFill>
                  <a:schemeClr val="accent2"/>
                </a:solidFill>
              </a:defRPr>
            </a:lvl2pPr>
            <a:lvl3pPr lvl="2" algn="ctr">
              <a:spcBef>
                <a:spcPts val="0"/>
              </a:spcBef>
              <a:spcAft>
                <a:spcPts val="0"/>
              </a:spcAft>
              <a:buClr>
                <a:schemeClr val="accent2"/>
              </a:buClr>
              <a:buSzPts val="6200"/>
              <a:buNone/>
              <a:defRPr>
                <a:solidFill>
                  <a:schemeClr val="accent2"/>
                </a:solidFill>
              </a:defRPr>
            </a:lvl3pPr>
            <a:lvl4pPr lvl="3" algn="ctr">
              <a:spcBef>
                <a:spcPts val="0"/>
              </a:spcBef>
              <a:spcAft>
                <a:spcPts val="0"/>
              </a:spcAft>
              <a:buClr>
                <a:schemeClr val="accent2"/>
              </a:buClr>
              <a:buSzPts val="6200"/>
              <a:buNone/>
              <a:defRPr>
                <a:solidFill>
                  <a:schemeClr val="accent2"/>
                </a:solidFill>
              </a:defRPr>
            </a:lvl4pPr>
            <a:lvl5pPr lvl="4" algn="ctr">
              <a:spcBef>
                <a:spcPts val="0"/>
              </a:spcBef>
              <a:spcAft>
                <a:spcPts val="0"/>
              </a:spcAft>
              <a:buClr>
                <a:schemeClr val="accent2"/>
              </a:buClr>
              <a:buSzPts val="6200"/>
              <a:buNone/>
              <a:defRPr>
                <a:solidFill>
                  <a:schemeClr val="accent2"/>
                </a:solidFill>
              </a:defRPr>
            </a:lvl5pPr>
            <a:lvl6pPr lvl="5" algn="ctr">
              <a:spcBef>
                <a:spcPts val="0"/>
              </a:spcBef>
              <a:spcAft>
                <a:spcPts val="0"/>
              </a:spcAft>
              <a:buClr>
                <a:schemeClr val="accent2"/>
              </a:buClr>
              <a:buSzPts val="6200"/>
              <a:buNone/>
              <a:defRPr>
                <a:solidFill>
                  <a:schemeClr val="accent2"/>
                </a:solidFill>
              </a:defRPr>
            </a:lvl6pPr>
            <a:lvl7pPr lvl="6" algn="ctr">
              <a:spcBef>
                <a:spcPts val="0"/>
              </a:spcBef>
              <a:spcAft>
                <a:spcPts val="0"/>
              </a:spcAft>
              <a:buClr>
                <a:schemeClr val="accent2"/>
              </a:buClr>
              <a:buSzPts val="6200"/>
              <a:buNone/>
              <a:defRPr>
                <a:solidFill>
                  <a:schemeClr val="accent2"/>
                </a:solidFill>
              </a:defRPr>
            </a:lvl7pPr>
            <a:lvl8pPr lvl="7" algn="ctr">
              <a:spcBef>
                <a:spcPts val="0"/>
              </a:spcBef>
              <a:spcAft>
                <a:spcPts val="0"/>
              </a:spcAft>
              <a:buClr>
                <a:schemeClr val="accent2"/>
              </a:buClr>
              <a:buSzPts val="6200"/>
              <a:buNone/>
              <a:defRPr>
                <a:solidFill>
                  <a:schemeClr val="accent2"/>
                </a:solidFill>
              </a:defRPr>
            </a:lvl8pPr>
            <a:lvl9pPr lvl="8" algn="ctr">
              <a:spcBef>
                <a:spcPts val="0"/>
              </a:spcBef>
              <a:spcAft>
                <a:spcPts val="0"/>
              </a:spcAft>
              <a:buClr>
                <a:schemeClr val="accent2"/>
              </a:buClr>
              <a:buSzPts val="6200"/>
              <a:buNone/>
              <a:defRPr>
                <a:solidFill>
                  <a:schemeClr val="accent2"/>
                </a:solidFill>
              </a:defRPr>
            </a:lvl9pPr>
          </a:lstStyle>
          <a:p/>
        </p:txBody>
      </p:sp>
      <p:sp>
        <p:nvSpPr>
          <p:cNvPr id="608" name="Google Shape;608;p53"/>
          <p:cNvSpPr txBox="1"/>
          <p:nvPr>
            <p:ph idx="5" type="title"/>
          </p:nvPr>
        </p:nvSpPr>
        <p:spPr>
          <a:xfrm>
            <a:off x="17844609" y="9001396"/>
            <a:ext cx="1179900" cy="1390200"/>
          </a:xfrm>
          <a:prstGeom prst="rect">
            <a:avLst/>
          </a:prstGeom>
        </p:spPr>
        <p:txBody>
          <a:bodyPr anchorCtr="0" anchor="b" bIns="190075" lIns="190075" spcFirstLastPara="1" rIns="190075" wrap="square" tIns="190075">
            <a:noAutofit/>
          </a:bodyPr>
          <a:lstStyle>
            <a:lvl1pPr lvl="0" algn="ctr">
              <a:spcBef>
                <a:spcPts val="0"/>
              </a:spcBef>
              <a:spcAft>
                <a:spcPts val="0"/>
              </a:spcAft>
              <a:buClr>
                <a:schemeClr val="accent2"/>
              </a:buClr>
              <a:buSzPts val="1500"/>
              <a:buFont typeface="Lexend Light"/>
              <a:buNone/>
              <a:defRPr sz="1500">
                <a:solidFill>
                  <a:schemeClr val="accent2"/>
                </a:solidFill>
                <a:latin typeface="Lexend Light"/>
                <a:ea typeface="Lexend Light"/>
                <a:cs typeface="Lexend Light"/>
                <a:sym typeface="Lexend Light"/>
              </a:defRPr>
            </a:lvl1pPr>
            <a:lvl2pPr lvl="1" algn="r">
              <a:spcBef>
                <a:spcPts val="0"/>
              </a:spcBef>
              <a:spcAft>
                <a:spcPts val="0"/>
              </a:spcAft>
              <a:buClr>
                <a:schemeClr val="accent2"/>
              </a:buClr>
              <a:buSzPts val="6200"/>
              <a:buNone/>
              <a:defRPr>
                <a:solidFill>
                  <a:schemeClr val="accent2"/>
                </a:solidFill>
              </a:defRPr>
            </a:lvl2pPr>
            <a:lvl3pPr lvl="2" algn="r">
              <a:spcBef>
                <a:spcPts val="0"/>
              </a:spcBef>
              <a:spcAft>
                <a:spcPts val="0"/>
              </a:spcAft>
              <a:buClr>
                <a:schemeClr val="accent2"/>
              </a:buClr>
              <a:buSzPts val="6200"/>
              <a:buNone/>
              <a:defRPr>
                <a:solidFill>
                  <a:schemeClr val="accent2"/>
                </a:solidFill>
              </a:defRPr>
            </a:lvl3pPr>
            <a:lvl4pPr lvl="3" algn="r">
              <a:spcBef>
                <a:spcPts val="0"/>
              </a:spcBef>
              <a:spcAft>
                <a:spcPts val="0"/>
              </a:spcAft>
              <a:buClr>
                <a:schemeClr val="accent2"/>
              </a:buClr>
              <a:buSzPts val="6200"/>
              <a:buNone/>
              <a:defRPr>
                <a:solidFill>
                  <a:schemeClr val="accent2"/>
                </a:solidFill>
              </a:defRPr>
            </a:lvl4pPr>
            <a:lvl5pPr lvl="4" algn="r">
              <a:spcBef>
                <a:spcPts val="0"/>
              </a:spcBef>
              <a:spcAft>
                <a:spcPts val="0"/>
              </a:spcAft>
              <a:buClr>
                <a:schemeClr val="accent2"/>
              </a:buClr>
              <a:buSzPts val="6200"/>
              <a:buNone/>
              <a:defRPr>
                <a:solidFill>
                  <a:schemeClr val="accent2"/>
                </a:solidFill>
              </a:defRPr>
            </a:lvl5pPr>
            <a:lvl6pPr lvl="5" algn="r">
              <a:spcBef>
                <a:spcPts val="0"/>
              </a:spcBef>
              <a:spcAft>
                <a:spcPts val="0"/>
              </a:spcAft>
              <a:buClr>
                <a:schemeClr val="accent2"/>
              </a:buClr>
              <a:buSzPts val="6200"/>
              <a:buNone/>
              <a:defRPr>
                <a:solidFill>
                  <a:schemeClr val="accent2"/>
                </a:solidFill>
              </a:defRPr>
            </a:lvl6pPr>
            <a:lvl7pPr lvl="6" algn="r">
              <a:spcBef>
                <a:spcPts val="0"/>
              </a:spcBef>
              <a:spcAft>
                <a:spcPts val="0"/>
              </a:spcAft>
              <a:buClr>
                <a:schemeClr val="accent2"/>
              </a:buClr>
              <a:buSzPts val="6200"/>
              <a:buNone/>
              <a:defRPr>
                <a:solidFill>
                  <a:schemeClr val="accent2"/>
                </a:solidFill>
              </a:defRPr>
            </a:lvl7pPr>
            <a:lvl8pPr lvl="7" algn="r">
              <a:spcBef>
                <a:spcPts val="0"/>
              </a:spcBef>
              <a:spcAft>
                <a:spcPts val="0"/>
              </a:spcAft>
              <a:buClr>
                <a:schemeClr val="accent2"/>
              </a:buClr>
              <a:buSzPts val="6200"/>
              <a:buNone/>
              <a:defRPr>
                <a:solidFill>
                  <a:schemeClr val="accent2"/>
                </a:solidFill>
              </a:defRPr>
            </a:lvl8pPr>
            <a:lvl9pPr lvl="8" algn="r">
              <a:spcBef>
                <a:spcPts val="0"/>
              </a:spcBef>
              <a:spcAft>
                <a:spcPts val="0"/>
              </a:spcAft>
              <a:buClr>
                <a:schemeClr val="accent2"/>
              </a:buClr>
              <a:buSzPts val="6200"/>
              <a:buNone/>
              <a:defRPr>
                <a:solidFill>
                  <a:schemeClr val="accent2"/>
                </a:solidFill>
              </a:defRPr>
            </a:lvl9pPr>
          </a:lstStyle>
          <a:p/>
        </p:txBody>
      </p:sp>
      <p:sp>
        <p:nvSpPr>
          <p:cNvPr id="609" name="Google Shape;609;p53"/>
          <p:cNvSpPr txBox="1"/>
          <p:nvPr>
            <p:ph idx="6" type="title"/>
          </p:nvPr>
        </p:nvSpPr>
        <p:spPr>
          <a:xfrm>
            <a:off x="497970" y="1701464"/>
            <a:ext cx="6526500" cy="2121300"/>
          </a:xfrm>
          <a:prstGeom prst="rect">
            <a:avLst/>
          </a:prstGeom>
        </p:spPr>
        <p:txBody>
          <a:bodyPr anchorCtr="0" anchor="t" bIns="190075" lIns="190075" spcFirstLastPara="1" rIns="190075" wrap="square" tIns="190075">
            <a:noAutofit/>
          </a:bodyPr>
          <a:lstStyle>
            <a:lvl1pPr lvl="0">
              <a:spcBef>
                <a:spcPts val="0"/>
              </a:spcBef>
              <a:spcAft>
                <a:spcPts val="0"/>
              </a:spcAft>
              <a:buSzPts val="6200"/>
              <a:buFont typeface="Merriweather Light"/>
              <a:buNone/>
              <a:defRPr/>
            </a:lvl1pPr>
            <a:lvl2pPr lvl="1">
              <a:spcBef>
                <a:spcPts val="0"/>
              </a:spcBef>
              <a:spcAft>
                <a:spcPts val="0"/>
              </a:spcAft>
              <a:buClr>
                <a:schemeClr val="dk1"/>
              </a:buClr>
              <a:buSzPts val="6200"/>
              <a:buNone/>
              <a:defRPr/>
            </a:lvl2pPr>
            <a:lvl3pPr lvl="2">
              <a:spcBef>
                <a:spcPts val="0"/>
              </a:spcBef>
              <a:spcAft>
                <a:spcPts val="0"/>
              </a:spcAft>
              <a:buClr>
                <a:schemeClr val="dk1"/>
              </a:buClr>
              <a:buSzPts val="6200"/>
              <a:buNone/>
              <a:defRPr/>
            </a:lvl3pPr>
            <a:lvl4pPr lvl="3">
              <a:spcBef>
                <a:spcPts val="0"/>
              </a:spcBef>
              <a:spcAft>
                <a:spcPts val="0"/>
              </a:spcAft>
              <a:buClr>
                <a:schemeClr val="dk1"/>
              </a:buClr>
              <a:buSzPts val="6200"/>
              <a:buNone/>
              <a:defRPr/>
            </a:lvl4pPr>
            <a:lvl5pPr lvl="4">
              <a:spcBef>
                <a:spcPts val="0"/>
              </a:spcBef>
              <a:spcAft>
                <a:spcPts val="0"/>
              </a:spcAft>
              <a:buClr>
                <a:schemeClr val="dk1"/>
              </a:buClr>
              <a:buSzPts val="6200"/>
              <a:buNone/>
              <a:defRPr/>
            </a:lvl5pPr>
            <a:lvl6pPr lvl="5">
              <a:spcBef>
                <a:spcPts val="0"/>
              </a:spcBef>
              <a:spcAft>
                <a:spcPts val="0"/>
              </a:spcAft>
              <a:buClr>
                <a:schemeClr val="dk1"/>
              </a:buClr>
              <a:buSzPts val="6200"/>
              <a:buNone/>
              <a:defRPr/>
            </a:lvl6pPr>
            <a:lvl7pPr lvl="6">
              <a:spcBef>
                <a:spcPts val="0"/>
              </a:spcBef>
              <a:spcAft>
                <a:spcPts val="0"/>
              </a:spcAft>
              <a:buClr>
                <a:schemeClr val="dk1"/>
              </a:buClr>
              <a:buSzPts val="6200"/>
              <a:buNone/>
              <a:defRPr/>
            </a:lvl7pPr>
            <a:lvl8pPr lvl="7">
              <a:spcBef>
                <a:spcPts val="0"/>
              </a:spcBef>
              <a:spcAft>
                <a:spcPts val="0"/>
              </a:spcAft>
              <a:buClr>
                <a:schemeClr val="dk1"/>
              </a:buClr>
              <a:buSzPts val="6200"/>
              <a:buNone/>
              <a:defRPr/>
            </a:lvl8pPr>
            <a:lvl9pPr lvl="8">
              <a:spcBef>
                <a:spcPts val="0"/>
              </a:spcBef>
              <a:spcAft>
                <a:spcPts val="0"/>
              </a:spcAft>
              <a:buClr>
                <a:schemeClr val="dk1"/>
              </a:buClr>
              <a:buSzPts val="6200"/>
              <a:buNone/>
              <a:defRPr/>
            </a:lvl9pPr>
          </a:lstStyle>
          <a:p/>
        </p:txBody>
      </p:sp>
      <p:sp>
        <p:nvSpPr>
          <p:cNvPr id="610" name="Google Shape;610;p53"/>
          <p:cNvSpPr txBox="1"/>
          <p:nvPr>
            <p:ph idx="7" type="title"/>
          </p:nvPr>
        </p:nvSpPr>
        <p:spPr>
          <a:xfrm>
            <a:off x="475258" y="457071"/>
            <a:ext cx="4257900" cy="618000"/>
          </a:xfrm>
          <a:prstGeom prst="rect">
            <a:avLst/>
          </a:prstGeom>
        </p:spPr>
        <p:txBody>
          <a:bodyPr anchorCtr="0" anchor="t" bIns="190075" lIns="190075" spcFirstLastPara="1" rIns="190075" wrap="square" tIns="190075">
            <a:noAutofit/>
          </a:bodyPr>
          <a:lstStyle>
            <a:lvl1pPr lvl="0">
              <a:spcBef>
                <a:spcPts val="0"/>
              </a:spcBef>
              <a:spcAft>
                <a:spcPts val="0"/>
              </a:spcAft>
              <a:buClr>
                <a:schemeClr val="dk1"/>
              </a:buClr>
              <a:buSzPts val="1900"/>
              <a:buFont typeface="Lexend Light"/>
              <a:buNone/>
              <a:defRPr sz="1900">
                <a:latin typeface="Lexend Light"/>
                <a:ea typeface="Lexend Light"/>
                <a:cs typeface="Lexend Light"/>
                <a:sym typeface="Lexend Light"/>
              </a:defRPr>
            </a:lvl1pPr>
            <a:lvl2pPr lvl="1">
              <a:spcBef>
                <a:spcPts val="0"/>
              </a:spcBef>
              <a:spcAft>
                <a:spcPts val="0"/>
              </a:spcAft>
              <a:buSzPts val="6200"/>
              <a:buNone/>
              <a:defRPr/>
            </a:lvl2pPr>
            <a:lvl3pPr lvl="2">
              <a:spcBef>
                <a:spcPts val="0"/>
              </a:spcBef>
              <a:spcAft>
                <a:spcPts val="0"/>
              </a:spcAft>
              <a:buSzPts val="6200"/>
              <a:buNone/>
              <a:defRPr/>
            </a:lvl3pPr>
            <a:lvl4pPr lvl="3">
              <a:spcBef>
                <a:spcPts val="0"/>
              </a:spcBef>
              <a:spcAft>
                <a:spcPts val="0"/>
              </a:spcAft>
              <a:buSzPts val="6200"/>
              <a:buNone/>
              <a:defRPr/>
            </a:lvl4pPr>
            <a:lvl5pPr lvl="4">
              <a:spcBef>
                <a:spcPts val="0"/>
              </a:spcBef>
              <a:spcAft>
                <a:spcPts val="0"/>
              </a:spcAft>
              <a:buSzPts val="6200"/>
              <a:buNone/>
              <a:defRPr/>
            </a:lvl5pPr>
            <a:lvl6pPr lvl="5">
              <a:spcBef>
                <a:spcPts val="0"/>
              </a:spcBef>
              <a:spcAft>
                <a:spcPts val="0"/>
              </a:spcAft>
              <a:buSzPts val="6200"/>
              <a:buNone/>
              <a:defRPr/>
            </a:lvl6pPr>
            <a:lvl7pPr lvl="6">
              <a:spcBef>
                <a:spcPts val="0"/>
              </a:spcBef>
              <a:spcAft>
                <a:spcPts val="0"/>
              </a:spcAft>
              <a:buSzPts val="6200"/>
              <a:buNone/>
              <a:defRPr/>
            </a:lvl7pPr>
            <a:lvl8pPr lvl="7">
              <a:spcBef>
                <a:spcPts val="0"/>
              </a:spcBef>
              <a:spcAft>
                <a:spcPts val="0"/>
              </a:spcAft>
              <a:buSzPts val="6200"/>
              <a:buNone/>
              <a:defRPr/>
            </a:lvl8pPr>
            <a:lvl9pPr lvl="8">
              <a:spcBef>
                <a:spcPts val="0"/>
              </a:spcBef>
              <a:spcAft>
                <a:spcPts val="0"/>
              </a:spcAft>
              <a:buSzPts val="6200"/>
              <a:buNone/>
              <a:defRPr/>
            </a:lvl9pPr>
          </a:lstStyle>
          <a:p/>
        </p:txBody>
      </p:sp>
      <p:sp>
        <p:nvSpPr>
          <p:cNvPr id="611" name="Google Shape;611;p53"/>
          <p:cNvSpPr/>
          <p:nvPr>
            <p:ph idx="8" type="pic"/>
          </p:nvPr>
        </p:nvSpPr>
        <p:spPr>
          <a:xfrm>
            <a:off x="11976345" y="4125280"/>
            <a:ext cx="5868300" cy="6086100"/>
          </a:xfrm>
          <a:prstGeom prst="rect">
            <a:avLst/>
          </a:prstGeom>
          <a:noFill/>
          <a:ln>
            <a:noFill/>
          </a:ln>
        </p:spPr>
      </p:sp>
      <p:sp>
        <p:nvSpPr>
          <p:cNvPr id="612" name="Google Shape;612;p53"/>
          <p:cNvSpPr txBox="1"/>
          <p:nvPr>
            <p:ph idx="1" type="body"/>
          </p:nvPr>
        </p:nvSpPr>
        <p:spPr>
          <a:xfrm>
            <a:off x="9343560" y="457071"/>
            <a:ext cx="6900600" cy="2461200"/>
          </a:xfrm>
          <a:prstGeom prst="rect">
            <a:avLst/>
          </a:prstGeom>
        </p:spPr>
        <p:txBody>
          <a:bodyPr anchorCtr="0" anchor="t" bIns="190075" lIns="190075" spcFirstLastPara="1" rIns="190075" wrap="square" tIns="190075">
            <a:noAutofit/>
          </a:bodyPr>
          <a:lstStyle>
            <a:lvl1pPr indent="-387350" lvl="0" marL="457200">
              <a:spcBef>
                <a:spcPts val="0"/>
              </a:spcBef>
              <a:spcAft>
                <a:spcPts val="0"/>
              </a:spcAft>
              <a:buClr>
                <a:schemeClr val="dk2"/>
              </a:buClr>
              <a:buSzPts val="2500"/>
              <a:buFont typeface="Lexend Light"/>
              <a:buChar char="●"/>
              <a:defRPr sz="2500">
                <a:solidFill>
                  <a:schemeClr val="dk2"/>
                </a:solidFill>
              </a:defRPr>
            </a:lvl1pPr>
            <a:lvl2pPr indent="-387350" lvl="1" marL="914400">
              <a:spcBef>
                <a:spcPts val="0"/>
              </a:spcBef>
              <a:spcAft>
                <a:spcPts val="0"/>
              </a:spcAft>
              <a:buClr>
                <a:schemeClr val="dk2"/>
              </a:buClr>
              <a:buSzPts val="2500"/>
              <a:buFont typeface="Lexend Light"/>
              <a:buChar char="○"/>
              <a:defRPr sz="2500">
                <a:solidFill>
                  <a:schemeClr val="dk2"/>
                </a:solidFill>
              </a:defRPr>
            </a:lvl2pPr>
            <a:lvl3pPr indent="-387350" lvl="2" marL="1371600">
              <a:spcBef>
                <a:spcPts val="0"/>
              </a:spcBef>
              <a:spcAft>
                <a:spcPts val="0"/>
              </a:spcAft>
              <a:buClr>
                <a:schemeClr val="dk2"/>
              </a:buClr>
              <a:buSzPts val="2500"/>
              <a:buFont typeface="Lexend Light"/>
              <a:buChar char="■"/>
              <a:defRPr sz="2500">
                <a:solidFill>
                  <a:schemeClr val="dk2"/>
                </a:solidFill>
              </a:defRPr>
            </a:lvl3pPr>
            <a:lvl4pPr indent="-387350" lvl="3" marL="1828800">
              <a:spcBef>
                <a:spcPts val="0"/>
              </a:spcBef>
              <a:spcAft>
                <a:spcPts val="0"/>
              </a:spcAft>
              <a:buClr>
                <a:schemeClr val="dk2"/>
              </a:buClr>
              <a:buSzPts val="2500"/>
              <a:buFont typeface="Lexend Light"/>
              <a:buChar char="●"/>
              <a:defRPr sz="2500">
                <a:solidFill>
                  <a:schemeClr val="dk2"/>
                </a:solidFill>
              </a:defRPr>
            </a:lvl4pPr>
            <a:lvl5pPr indent="-387350" lvl="4" marL="2286000">
              <a:spcBef>
                <a:spcPts val="0"/>
              </a:spcBef>
              <a:spcAft>
                <a:spcPts val="0"/>
              </a:spcAft>
              <a:buClr>
                <a:schemeClr val="dk2"/>
              </a:buClr>
              <a:buSzPts val="2500"/>
              <a:buFont typeface="Lexend Light"/>
              <a:buChar char="○"/>
              <a:defRPr sz="2500">
                <a:solidFill>
                  <a:schemeClr val="dk2"/>
                </a:solidFill>
              </a:defRPr>
            </a:lvl5pPr>
            <a:lvl6pPr indent="-387350" lvl="5" marL="2743200">
              <a:spcBef>
                <a:spcPts val="0"/>
              </a:spcBef>
              <a:spcAft>
                <a:spcPts val="0"/>
              </a:spcAft>
              <a:buClr>
                <a:schemeClr val="dk2"/>
              </a:buClr>
              <a:buSzPts val="2500"/>
              <a:buFont typeface="Lexend Light"/>
              <a:buChar char="■"/>
              <a:defRPr sz="2500">
                <a:solidFill>
                  <a:schemeClr val="dk2"/>
                </a:solidFill>
              </a:defRPr>
            </a:lvl6pPr>
            <a:lvl7pPr indent="-387350" lvl="6" marL="3200400">
              <a:spcBef>
                <a:spcPts val="0"/>
              </a:spcBef>
              <a:spcAft>
                <a:spcPts val="0"/>
              </a:spcAft>
              <a:buClr>
                <a:schemeClr val="dk2"/>
              </a:buClr>
              <a:buSzPts val="2500"/>
              <a:buFont typeface="Lexend Light"/>
              <a:buChar char="●"/>
              <a:defRPr sz="2500">
                <a:solidFill>
                  <a:schemeClr val="dk2"/>
                </a:solidFill>
              </a:defRPr>
            </a:lvl7pPr>
            <a:lvl8pPr indent="-387350" lvl="7" marL="3657600">
              <a:spcBef>
                <a:spcPts val="0"/>
              </a:spcBef>
              <a:spcAft>
                <a:spcPts val="0"/>
              </a:spcAft>
              <a:buClr>
                <a:schemeClr val="dk2"/>
              </a:buClr>
              <a:buSzPts val="2500"/>
              <a:buFont typeface="Lexend Light"/>
              <a:buChar char="○"/>
              <a:defRPr sz="2500">
                <a:solidFill>
                  <a:schemeClr val="dk2"/>
                </a:solidFill>
              </a:defRPr>
            </a:lvl8pPr>
            <a:lvl9pPr indent="-387350" lvl="8" marL="4114800">
              <a:spcBef>
                <a:spcPts val="0"/>
              </a:spcBef>
              <a:spcAft>
                <a:spcPts val="0"/>
              </a:spcAft>
              <a:buClr>
                <a:schemeClr val="dk2"/>
              </a:buClr>
              <a:buSzPts val="2500"/>
              <a:buFont typeface="Lexend Light"/>
              <a:buChar char="■"/>
              <a:defRPr sz="2500">
                <a:solidFill>
                  <a:schemeClr val="dk2"/>
                </a:solidFil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09" name="Shape 109"/>
        <p:cNvGrpSpPr/>
        <p:nvPr/>
      </p:nvGrpSpPr>
      <p:grpSpPr>
        <a:xfrm>
          <a:off x="0" y="0"/>
          <a:ext cx="0" cy="0"/>
          <a:chOff x="0" y="0"/>
          <a:chExt cx="0" cy="0"/>
        </a:xfrm>
      </p:grpSpPr>
      <p:grpSp>
        <p:nvGrpSpPr>
          <p:cNvPr id="110" name="Google Shape;110;p7"/>
          <p:cNvGrpSpPr/>
          <p:nvPr/>
        </p:nvGrpSpPr>
        <p:grpSpPr>
          <a:xfrm>
            <a:off x="1301373" y="622401"/>
            <a:ext cx="2077546" cy="2077546"/>
            <a:chOff x="348199" y="179450"/>
            <a:chExt cx="1116300" cy="1116300"/>
          </a:xfrm>
        </p:grpSpPr>
        <p:sp>
          <p:nvSpPr>
            <p:cNvPr id="111" name="Google Shape;111;p7"/>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112" name="Google Shape;112;p7"/>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grpSp>
      <p:sp>
        <p:nvSpPr>
          <p:cNvPr id="113" name="Google Shape;113;p7"/>
          <p:cNvSpPr txBox="1"/>
          <p:nvPr>
            <p:ph type="title"/>
          </p:nvPr>
        </p:nvSpPr>
        <p:spPr>
          <a:xfrm>
            <a:off x="2710589" y="1244445"/>
            <a:ext cx="6885600" cy="3305700"/>
          </a:xfrm>
          <a:prstGeom prst="rect">
            <a:avLst/>
          </a:prstGeom>
        </p:spPr>
        <p:txBody>
          <a:bodyPr anchorCtr="0" anchor="t" bIns="190075" lIns="190075" spcFirstLastPara="1" rIns="190075" wrap="square" tIns="190075">
            <a:normAutofit/>
          </a:bodyPr>
          <a:lstStyle>
            <a:lvl1pPr lvl="0">
              <a:spcBef>
                <a:spcPts val="0"/>
              </a:spcBef>
              <a:spcAft>
                <a:spcPts val="0"/>
              </a:spcAft>
              <a:buSzPts val="5800"/>
              <a:buNone/>
              <a:defRPr/>
            </a:lvl1pPr>
            <a:lvl2pPr lvl="1">
              <a:spcBef>
                <a:spcPts val="0"/>
              </a:spcBef>
              <a:spcAft>
                <a:spcPts val="0"/>
              </a:spcAft>
              <a:buSzPts val="5800"/>
              <a:buNone/>
              <a:defRPr/>
            </a:lvl2pPr>
            <a:lvl3pPr lvl="2">
              <a:spcBef>
                <a:spcPts val="0"/>
              </a:spcBef>
              <a:spcAft>
                <a:spcPts val="0"/>
              </a:spcAft>
              <a:buSzPts val="5800"/>
              <a:buNone/>
              <a:defRPr/>
            </a:lvl3pPr>
            <a:lvl4pPr lvl="3">
              <a:spcBef>
                <a:spcPts val="0"/>
              </a:spcBef>
              <a:spcAft>
                <a:spcPts val="0"/>
              </a:spcAft>
              <a:buSzPts val="5800"/>
              <a:buNone/>
              <a:defRPr/>
            </a:lvl4pPr>
            <a:lvl5pPr lvl="4">
              <a:spcBef>
                <a:spcPts val="0"/>
              </a:spcBef>
              <a:spcAft>
                <a:spcPts val="0"/>
              </a:spcAft>
              <a:buSzPts val="5800"/>
              <a:buNone/>
              <a:defRPr/>
            </a:lvl5pPr>
            <a:lvl6pPr lvl="5">
              <a:spcBef>
                <a:spcPts val="0"/>
              </a:spcBef>
              <a:spcAft>
                <a:spcPts val="0"/>
              </a:spcAft>
              <a:buSzPts val="5800"/>
              <a:buNone/>
              <a:defRPr/>
            </a:lvl6pPr>
            <a:lvl7pPr lvl="6">
              <a:spcBef>
                <a:spcPts val="0"/>
              </a:spcBef>
              <a:spcAft>
                <a:spcPts val="0"/>
              </a:spcAft>
              <a:buSzPts val="5800"/>
              <a:buNone/>
              <a:defRPr/>
            </a:lvl7pPr>
            <a:lvl8pPr lvl="7">
              <a:spcBef>
                <a:spcPts val="0"/>
              </a:spcBef>
              <a:spcAft>
                <a:spcPts val="0"/>
              </a:spcAft>
              <a:buSzPts val="5800"/>
              <a:buNone/>
              <a:defRPr/>
            </a:lvl8pPr>
            <a:lvl9pPr lvl="8">
              <a:spcBef>
                <a:spcPts val="0"/>
              </a:spcBef>
              <a:spcAft>
                <a:spcPts val="0"/>
              </a:spcAft>
              <a:buSzPts val="5800"/>
              <a:buNone/>
              <a:defRPr/>
            </a:lvl9pPr>
          </a:lstStyle>
          <a:p/>
        </p:txBody>
      </p:sp>
      <p:sp>
        <p:nvSpPr>
          <p:cNvPr id="114" name="Google Shape;114;p7"/>
          <p:cNvSpPr txBox="1"/>
          <p:nvPr>
            <p:ph idx="1" type="body"/>
          </p:nvPr>
        </p:nvSpPr>
        <p:spPr>
          <a:xfrm>
            <a:off x="2710589" y="4801843"/>
            <a:ext cx="6885600" cy="4619100"/>
          </a:xfrm>
          <a:prstGeom prst="rect">
            <a:avLst/>
          </a:prstGeom>
        </p:spPr>
        <p:txBody>
          <a:bodyPr anchorCtr="0" anchor="t" bIns="190075" lIns="190075" spcFirstLastPara="1" rIns="190075" wrap="square" tIns="190075">
            <a:normAutofit/>
          </a:bodyPr>
          <a:lstStyle>
            <a:lvl1pPr indent="-400050" lvl="0" marL="457200">
              <a:spcBef>
                <a:spcPts val="0"/>
              </a:spcBef>
              <a:spcAft>
                <a:spcPts val="0"/>
              </a:spcAft>
              <a:buSzPts val="2700"/>
              <a:buChar char="●"/>
              <a:defRPr/>
            </a:lvl1pPr>
            <a:lvl2pPr indent="-374650" lvl="1" marL="914400">
              <a:spcBef>
                <a:spcPts val="0"/>
              </a:spcBef>
              <a:spcAft>
                <a:spcPts val="0"/>
              </a:spcAft>
              <a:buSzPts val="2300"/>
              <a:buChar char="○"/>
              <a:defRPr/>
            </a:lvl2pPr>
            <a:lvl3pPr indent="-374650" lvl="2" marL="1371600">
              <a:spcBef>
                <a:spcPts val="0"/>
              </a:spcBef>
              <a:spcAft>
                <a:spcPts val="0"/>
              </a:spcAft>
              <a:buSzPts val="2300"/>
              <a:buChar char="■"/>
              <a:defRPr/>
            </a:lvl3pPr>
            <a:lvl4pPr indent="-374650" lvl="3" marL="1828800">
              <a:spcBef>
                <a:spcPts val="0"/>
              </a:spcBef>
              <a:spcAft>
                <a:spcPts val="0"/>
              </a:spcAft>
              <a:buSzPts val="2300"/>
              <a:buChar char="●"/>
              <a:defRPr/>
            </a:lvl4pPr>
            <a:lvl5pPr indent="-374650" lvl="4" marL="2286000">
              <a:spcBef>
                <a:spcPts val="0"/>
              </a:spcBef>
              <a:spcAft>
                <a:spcPts val="0"/>
              </a:spcAft>
              <a:buSzPts val="2300"/>
              <a:buChar char="○"/>
              <a:defRPr/>
            </a:lvl5pPr>
            <a:lvl6pPr indent="-374650" lvl="5" marL="2743200">
              <a:spcBef>
                <a:spcPts val="0"/>
              </a:spcBef>
              <a:spcAft>
                <a:spcPts val="0"/>
              </a:spcAft>
              <a:buSzPts val="2300"/>
              <a:buChar char="■"/>
              <a:defRPr/>
            </a:lvl6pPr>
            <a:lvl7pPr indent="-374650" lvl="6" marL="3200400">
              <a:spcBef>
                <a:spcPts val="0"/>
              </a:spcBef>
              <a:spcAft>
                <a:spcPts val="0"/>
              </a:spcAft>
              <a:buSzPts val="2300"/>
              <a:buChar char="●"/>
              <a:defRPr/>
            </a:lvl7pPr>
            <a:lvl8pPr indent="-374650" lvl="7" marL="3657600">
              <a:spcBef>
                <a:spcPts val="0"/>
              </a:spcBef>
              <a:spcAft>
                <a:spcPts val="0"/>
              </a:spcAft>
              <a:buSzPts val="2300"/>
              <a:buChar char="○"/>
              <a:defRPr/>
            </a:lvl8pPr>
            <a:lvl9pPr indent="-374650" lvl="8" marL="4114800">
              <a:spcBef>
                <a:spcPts val="0"/>
              </a:spcBef>
              <a:spcAft>
                <a:spcPts val="0"/>
              </a:spcAft>
              <a:buSzPts val="2300"/>
              <a:buChar char="■"/>
              <a:defRPr/>
            </a:lvl9pPr>
          </a:lstStyle>
          <a:p/>
        </p:txBody>
      </p:sp>
      <p:sp>
        <p:nvSpPr>
          <p:cNvPr id="115" name="Google Shape;115;p7"/>
          <p:cNvSpPr txBox="1"/>
          <p:nvPr>
            <p:ph idx="12" type="sldNum"/>
          </p:nvPr>
        </p:nvSpPr>
        <p:spPr>
          <a:xfrm>
            <a:off x="17569655" y="9848231"/>
            <a:ext cx="1140600" cy="818400"/>
          </a:xfrm>
          <a:prstGeom prst="rect">
            <a:avLst/>
          </a:prstGeom>
        </p:spPr>
        <p:txBody>
          <a:bodyPr anchorCtr="0" anchor="ctr" bIns="190075" lIns="190075" spcFirstLastPara="1" rIns="190075" wrap="square" tIns="19007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dk1"/>
        </a:solidFill>
      </p:bgPr>
    </p:bg>
    <p:spTree>
      <p:nvGrpSpPr>
        <p:cNvPr id="116" name="Shape 116"/>
        <p:cNvGrpSpPr/>
        <p:nvPr/>
      </p:nvGrpSpPr>
      <p:grpSpPr>
        <a:xfrm>
          <a:off x="0" y="0"/>
          <a:ext cx="0" cy="0"/>
          <a:chOff x="0" y="0"/>
          <a:chExt cx="0" cy="0"/>
        </a:xfrm>
      </p:grpSpPr>
      <p:grpSp>
        <p:nvGrpSpPr>
          <p:cNvPr id="117" name="Google Shape;117;p8"/>
          <p:cNvGrpSpPr/>
          <p:nvPr/>
        </p:nvGrpSpPr>
        <p:grpSpPr>
          <a:xfrm>
            <a:off x="14275898" y="2716"/>
            <a:ext cx="4714030" cy="5408913"/>
            <a:chOff x="6790514" y="1306"/>
            <a:chExt cx="2267451" cy="2601690"/>
          </a:xfrm>
        </p:grpSpPr>
        <p:grpSp>
          <p:nvGrpSpPr>
            <p:cNvPr id="118" name="Google Shape;118;p8"/>
            <p:cNvGrpSpPr/>
            <p:nvPr/>
          </p:nvGrpSpPr>
          <p:grpSpPr>
            <a:xfrm>
              <a:off x="7067465" y="1306"/>
              <a:ext cx="1990500" cy="1990200"/>
              <a:chOff x="7067465" y="1306"/>
              <a:chExt cx="1990500" cy="1990200"/>
            </a:xfrm>
          </p:grpSpPr>
          <p:sp>
            <p:nvSpPr>
              <p:cNvPr id="119" name="Google Shape;119;p8"/>
              <p:cNvSpPr/>
              <p:nvPr/>
            </p:nvSpPr>
            <p:spPr>
              <a:xfrm rot="-8648551">
                <a:off x="7594313" y="527721"/>
                <a:ext cx="937226" cy="937226"/>
              </a:xfrm>
              <a:prstGeom prst="ellipse">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120" name="Google Shape;120;p8"/>
              <p:cNvSpPr/>
              <p:nvPr/>
            </p:nvSpPr>
            <p:spPr>
              <a:xfrm rot="-8648551">
                <a:off x="7594313" y="527721"/>
                <a:ext cx="937226" cy="937226"/>
              </a:xfrm>
              <a:prstGeom prst="pie">
                <a:avLst>
                  <a:gd fmla="val 19376841" name="adj1"/>
                  <a:gd fmla="val 12313574"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121" name="Google Shape;121;p8"/>
              <p:cNvSpPr/>
              <p:nvPr/>
            </p:nvSpPr>
            <p:spPr>
              <a:xfrm rot="-8649154">
                <a:off x="7349891" y="283705"/>
                <a:ext cx="1425647" cy="1425404"/>
              </a:xfrm>
              <a:prstGeom prst="ellipse">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grpSp>
        <p:grpSp>
          <p:nvGrpSpPr>
            <p:cNvPr id="122" name="Google Shape;122;p8"/>
            <p:cNvGrpSpPr/>
            <p:nvPr/>
          </p:nvGrpSpPr>
          <p:grpSpPr>
            <a:xfrm>
              <a:off x="8207126" y="1807996"/>
              <a:ext cx="795000" cy="795000"/>
              <a:chOff x="8207126" y="1807996"/>
              <a:chExt cx="795000" cy="795000"/>
            </a:xfrm>
          </p:grpSpPr>
          <p:sp>
            <p:nvSpPr>
              <p:cNvPr id="123" name="Google Shape;123;p8"/>
              <p:cNvSpPr/>
              <p:nvPr/>
            </p:nvSpPr>
            <p:spPr>
              <a:xfrm rot="2152054">
                <a:off x="8319942" y="1920813"/>
                <a:ext cx="569367" cy="569367"/>
              </a:xfrm>
              <a:prstGeom prst="ellipse">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124" name="Google Shape;124;p8"/>
              <p:cNvSpPr/>
              <p:nvPr/>
            </p:nvSpPr>
            <p:spPr>
              <a:xfrm rot="2150259">
                <a:off x="8408218" y="2008610"/>
                <a:ext cx="393004" cy="393004"/>
              </a:xfrm>
              <a:prstGeom prst="ellipse">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125" name="Google Shape;125;p8"/>
              <p:cNvSpPr/>
              <p:nvPr/>
            </p:nvSpPr>
            <p:spPr>
              <a:xfrm rot="2150259">
                <a:off x="8408218" y="2008610"/>
                <a:ext cx="393004" cy="393004"/>
              </a:xfrm>
              <a:prstGeom prst="pie">
                <a:avLst>
                  <a:gd fmla="val 5699893" name="adj1"/>
                  <a:gd fmla="val 12313574"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grpSp>
        <p:grpSp>
          <p:nvGrpSpPr>
            <p:cNvPr id="126" name="Google Shape;126;p8"/>
            <p:cNvGrpSpPr/>
            <p:nvPr/>
          </p:nvGrpSpPr>
          <p:grpSpPr>
            <a:xfrm>
              <a:off x="6790514" y="118857"/>
              <a:ext cx="548700" cy="548700"/>
              <a:chOff x="6790514" y="118857"/>
              <a:chExt cx="548700" cy="548700"/>
            </a:xfrm>
          </p:grpSpPr>
          <p:sp>
            <p:nvSpPr>
              <p:cNvPr id="127" name="Google Shape;127;p8"/>
              <p:cNvSpPr/>
              <p:nvPr/>
            </p:nvSpPr>
            <p:spPr>
              <a:xfrm rot="2150259">
                <a:off x="6868362" y="196705"/>
                <a:ext cx="393004" cy="393004"/>
              </a:xfrm>
              <a:prstGeom prst="ellipse">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128" name="Google Shape;128;p8"/>
              <p:cNvSpPr/>
              <p:nvPr/>
            </p:nvSpPr>
            <p:spPr>
              <a:xfrm rot="2150259">
                <a:off x="6868362" y="196705"/>
                <a:ext cx="393004" cy="393004"/>
              </a:xfrm>
              <a:prstGeom prst="pie">
                <a:avLst>
                  <a:gd fmla="val 5699893" name="adj1"/>
                  <a:gd fmla="val 12313574"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grpSp>
      </p:grpSp>
      <p:sp>
        <p:nvSpPr>
          <p:cNvPr id="129" name="Google Shape;129;p8"/>
          <p:cNvSpPr txBox="1"/>
          <p:nvPr>
            <p:ph type="title"/>
          </p:nvPr>
        </p:nvSpPr>
        <p:spPr>
          <a:xfrm>
            <a:off x="1713089" y="1587534"/>
            <a:ext cx="12178200" cy="7428900"/>
          </a:xfrm>
          <a:prstGeom prst="rect">
            <a:avLst/>
          </a:prstGeom>
        </p:spPr>
        <p:txBody>
          <a:bodyPr anchorCtr="0" anchor="ctr" bIns="190075" lIns="190075" spcFirstLastPara="1" rIns="190075" wrap="square" tIns="190075">
            <a:normAutofit/>
          </a:bodyPr>
          <a:lstStyle>
            <a:lvl1pPr lvl="0">
              <a:spcBef>
                <a:spcPts val="0"/>
              </a:spcBef>
              <a:spcAft>
                <a:spcPts val="0"/>
              </a:spcAft>
              <a:buClr>
                <a:schemeClr val="lt1"/>
              </a:buClr>
              <a:buSzPts val="7500"/>
              <a:buNone/>
              <a:defRPr sz="7500">
                <a:solidFill>
                  <a:schemeClr val="lt1"/>
                </a:solidFill>
              </a:defRPr>
            </a:lvl1pPr>
            <a:lvl2pPr lvl="1">
              <a:spcBef>
                <a:spcPts val="0"/>
              </a:spcBef>
              <a:spcAft>
                <a:spcPts val="0"/>
              </a:spcAft>
              <a:buClr>
                <a:schemeClr val="lt1"/>
              </a:buClr>
              <a:buSzPts val="7500"/>
              <a:buNone/>
              <a:defRPr sz="7500">
                <a:solidFill>
                  <a:schemeClr val="lt1"/>
                </a:solidFill>
              </a:defRPr>
            </a:lvl2pPr>
            <a:lvl3pPr lvl="2">
              <a:spcBef>
                <a:spcPts val="0"/>
              </a:spcBef>
              <a:spcAft>
                <a:spcPts val="0"/>
              </a:spcAft>
              <a:buClr>
                <a:schemeClr val="lt1"/>
              </a:buClr>
              <a:buSzPts val="7500"/>
              <a:buNone/>
              <a:defRPr sz="7500">
                <a:solidFill>
                  <a:schemeClr val="lt1"/>
                </a:solidFill>
              </a:defRPr>
            </a:lvl3pPr>
            <a:lvl4pPr lvl="3">
              <a:spcBef>
                <a:spcPts val="0"/>
              </a:spcBef>
              <a:spcAft>
                <a:spcPts val="0"/>
              </a:spcAft>
              <a:buClr>
                <a:schemeClr val="lt1"/>
              </a:buClr>
              <a:buSzPts val="7500"/>
              <a:buNone/>
              <a:defRPr sz="7500">
                <a:solidFill>
                  <a:schemeClr val="lt1"/>
                </a:solidFill>
              </a:defRPr>
            </a:lvl4pPr>
            <a:lvl5pPr lvl="4">
              <a:spcBef>
                <a:spcPts val="0"/>
              </a:spcBef>
              <a:spcAft>
                <a:spcPts val="0"/>
              </a:spcAft>
              <a:buClr>
                <a:schemeClr val="lt1"/>
              </a:buClr>
              <a:buSzPts val="7500"/>
              <a:buNone/>
              <a:defRPr sz="7500">
                <a:solidFill>
                  <a:schemeClr val="lt1"/>
                </a:solidFill>
              </a:defRPr>
            </a:lvl5pPr>
            <a:lvl6pPr lvl="5">
              <a:spcBef>
                <a:spcPts val="0"/>
              </a:spcBef>
              <a:spcAft>
                <a:spcPts val="0"/>
              </a:spcAft>
              <a:buClr>
                <a:schemeClr val="lt1"/>
              </a:buClr>
              <a:buSzPts val="7500"/>
              <a:buNone/>
              <a:defRPr sz="7500">
                <a:solidFill>
                  <a:schemeClr val="lt1"/>
                </a:solidFill>
              </a:defRPr>
            </a:lvl6pPr>
            <a:lvl7pPr lvl="6">
              <a:spcBef>
                <a:spcPts val="0"/>
              </a:spcBef>
              <a:spcAft>
                <a:spcPts val="0"/>
              </a:spcAft>
              <a:buClr>
                <a:schemeClr val="lt1"/>
              </a:buClr>
              <a:buSzPts val="7500"/>
              <a:buNone/>
              <a:defRPr sz="7500">
                <a:solidFill>
                  <a:schemeClr val="lt1"/>
                </a:solidFill>
              </a:defRPr>
            </a:lvl7pPr>
            <a:lvl8pPr lvl="7">
              <a:spcBef>
                <a:spcPts val="0"/>
              </a:spcBef>
              <a:spcAft>
                <a:spcPts val="0"/>
              </a:spcAft>
              <a:buClr>
                <a:schemeClr val="lt1"/>
              </a:buClr>
              <a:buSzPts val="7500"/>
              <a:buNone/>
              <a:defRPr sz="7500">
                <a:solidFill>
                  <a:schemeClr val="lt1"/>
                </a:solidFill>
              </a:defRPr>
            </a:lvl8pPr>
            <a:lvl9pPr lvl="8">
              <a:spcBef>
                <a:spcPts val="0"/>
              </a:spcBef>
              <a:spcAft>
                <a:spcPts val="0"/>
              </a:spcAft>
              <a:buClr>
                <a:schemeClr val="lt1"/>
              </a:buClr>
              <a:buSzPts val="7500"/>
              <a:buNone/>
              <a:defRPr sz="7500">
                <a:solidFill>
                  <a:schemeClr val="lt1"/>
                </a:solidFill>
              </a:defRPr>
            </a:lvl9pPr>
          </a:lstStyle>
          <a:p/>
        </p:txBody>
      </p:sp>
      <p:sp>
        <p:nvSpPr>
          <p:cNvPr id="130" name="Google Shape;130;p8"/>
          <p:cNvSpPr txBox="1"/>
          <p:nvPr>
            <p:ph idx="12" type="sldNum"/>
          </p:nvPr>
        </p:nvSpPr>
        <p:spPr>
          <a:xfrm>
            <a:off x="17569655" y="9848231"/>
            <a:ext cx="1140600" cy="818400"/>
          </a:xfrm>
          <a:prstGeom prst="rect">
            <a:avLst/>
          </a:prstGeom>
        </p:spPr>
        <p:txBody>
          <a:bodyPr anchorCtr="0" anchor="ctr" bIns="190075" lIns="190075" spcFirstLastPara="1" rIns="190075" wrap="square" tIns="19007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31" name="Shape 131"/>
        <p:cNvGrpSpPr/>
        <p:nvPr/>
      </p:nvGrpSpPr>
      <p:grpSpPr>
        <a:xfrm>
          <a:off x="0" y="0"/>
          <a:ext cx="0" cy="0"/>
          <a:chOff x="0" y="0"/>
          <a:chExt cx="0" cy="0"/>
        </a:xfrm>
      </p:grpSpPr>
      <p:grpSp>
        <p:nvGrpSpPr>
          <p:cNvPr id="132" name="Google Shape;132;p9"/>
          <p:cNvGrpSpPr/>
          <p:nvPr/>
        </p:nvGrpSpPr>
        <p:grpSpPr>
          <a:xfrm>
            <a:off x="1301373" y="622401"/>
            <a:ext cx="2077546" cy="2077546"/>
            <a:chOff x="348199" y="179450"/>
            <a:chExt cx="1116300" cy="1116300"/>
          </a:xfrm>
        </p:grpSpPr>
        <p:sp>
          <p:nvSpPr>
            <p:cNvPr id="133" name="Google Shape;133;p9"/>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134" name="Google Shape;134;p9"/>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grpSp>
      <p:sp>
        <p:nvSpPr>
          <p:cNvPr id="135" name="Google Shape;135;p9"/>
          <p:cNvSpPr txBox="1"/>
          <p:nvPr>
            <p:ph type="title"/>
          </p:nvPr>
        </p:nvSpPr>
        <p:spPr>
          <a:xfrm>
            <a:off x="2710589" y="1244445"/>
            <a:ext cx="7131900" cy="4137600"/>
          </a:xfrm>
          <a:prstGeom prst="rect">
            <a:avLst/>
          </a:prstGeom>
          <a:ln cap="flat" cmpd="sng" w="9525">
            <a:solidFill>
              <a:schemeClr val="lt1"/>
            </a:solidFill>
            <a:prstDash val="solid"/>
            <a:round/>
            <a:headEnd len="sm" w="sm" type="none"/>
            <a:tailEnd len="sm" w="sm" type="none"/>
          </a:ln>
        </p:spPr>
        <p:txBody>
          <a:bodyPr anchorCtr="0" anchor="t" bIns="190075" lIns="190075" spcFirstLastPara="1" rIns="190075" wrap="square" tIns="190075">
            <a:normAutofit/>
          </a:bodyPr>
          <a:lstStyle>
            <a:lvl1pPr lvl="0">
              <a:spcBef>
                <a:spcPts val="0"/>
              </a:spcBef>
              <a:spcAft>
                <a:spcPts val="0"/>
              </a:spcAft>
              <a:buSzPts val="5800"/>
              <a:buNone/>
              <a:defRPr/>
            </a:lvl1pPr>
            <a:lvl2pPr lvl="1">
              <a:spcBef>
                <a:spcPts val="0"/>
              </a:spcBef>
              <a:spcAft>
                <a:spcPts val="0"/>
              </a:spcAft>
              <a:buSzPts val="5800"/>
              <a:buNone/>
              <a:defRPr/>
            </a:lvl2pPr>
            <a:lvl3pPr lvl="2">
              <a:spcBef>
                <a:spcPts val="0"/>
              </a:spcBef>
              <a:spcAft>
                <a:spcPts val="0"/>
              </a:spcAft>
              <a:buSzPts val="5800"/>
              <a:buNone/>
              <a:defRPr/>
            </a:lvl3pPr>
            <a:lvl4pPr lvl="3">
              <a:spcBef>
                <a:spcPts val="0"/>
              </a:spcBef>
              <a:spcAft>
                <a:spcPts val="0"/>
              </a:spcAft>
              <a:buSzPts val="5800"/>
              <a:buNone/>
              <a:defRPr/>
            </a:lvl4pPr>
            <a:lvl5pPr lvl="4">
              <a:spcBef>
                <a:spcPts val="0"/>
              </a:spcBef>
              <a:spcAft>
                <a:spcPts val="0"/>
              </a:spcAft>
              <a:buSzPts val="5800"/>
              <a:buNone/>
              <a:defRPr/>
            </a:lvl5pPr>
            <a:lvl6pPr lvl="5">
              <a:spcBef>
                <a:spcPts val="0"/>
              </a:spcBef>
              <a:spcAft>
                <a:spcPts val="0"/>
              </a:spcAft>
              <a:buSzPts val="5800"/>
              <a:buNone/>
              <a:defRPr/>
            </a:lvl6pPr>
            <a:lvl7pPr lvl="6">
              <a:spcBef>
                <a:spcPts val="0"/>
              </a:spcBef>
              <a:spcAft>
                <a:spcPts val="0"/>
              </a:spcAft>
              <a:buSzPts val="5800"/>
              <a:buNone/>
              <a:defRPr/>
            </a:lvl7pPr>
            <a:lvl8pPr lvl="7">
              <a:spcBef>
                <a:spcPts val="0"/>
              </a:spcBef>
              <a:spcAft>
                <a:spcPts val="0"/>
              </a:spcAft>
              <a:buSzPts val="5800"/>
              <a:buNone/>
              <a:defRPr/>
            </a:lvl8pPr>
            <a:lvl9pPr lvl="8">
              <a:spcBef>
                <a:spcPts val="0"/>
              </a:spcBef>
              <a:spcAft>
                <a:spcPts val="0"/>
              </a:spcAft>
              <a:buSzPts val="5800"/>
              <a:buNone/>
              <a:defRPr/>
            </a:lvl9pPr>
          </a:lstStyle>
          <a:p/>
        </p:txBody>
      </p:sp>
      <p:sp>
        <p:nvSpPr>
          <p:cNvPr id="136" name="Google Shape;136;p9"/>
          <p:cNvSpPr txBox="1"/>
          <p:nvPr>
            <p:ph idx="1" type="subTitle"/>
          </p:nvPr>
        </p:nvSpPr>
        <p:spPr>
          <a:xfrm>
            <a:off x="2710589" y="5703152"/>
            <a:ext cx="7131900" cy="1509300"/>
          </a:xfrm>
          <a:prstGeom prst="rect">
            <a:avLst/>
          </a:prstGeom>
          <a:ln cap="flat" cmpd="sng" w="9525">
            <a:solidFill>
              <a:schemeClr val="lt1"/>
            </a:solidFill>
            <a:prstDash val="solid"/>
            <a:round/>
            <a:headEnd len="sm" w="sm" type="none"/>
            <a:tailEnd len="sm" w="sm" type="none"/>
          </a:ln>
        </p:spPr>
        <p:txBody>
          <a:bodyPr anchorCtr="0" anchor="t" bIns="190075" lIns="190075" spcFirstLastPara="1" rIns="190075" wrap="square" tIns="190075">
            <a:normAutofit/>
          </a:bodyPr>
          <a:lstStyle>
            <a:lvl1pPr lvl="0">
              <a:lnSpc>
                <a:spcPct val="100000"/>
              </a:lnSpc>
              <a:spcBef>
                <a:spcPts val="0"/>
              </a:spcBef>
              <a:spcAft>
                <a:spcPts val="0"/>
              </a:spcAft>
              <a:buSzPts val="3300"/>
              <a:buNone/>
              <a:defRPr sz="3300"/>
            </a:lvl1pPr>
            <a:lvl2pPr lvl="1">
              <a:lnSpc>
                <a:spcPct val="100000"/>
              </a:lnSpc>
              <a:spcBef>
                <a:spcPts val="0"/>
              </a:spcBef>
              <a:spcAft>
                <a:spcPts val="0"/>
              </a:spcAft>
              <a:buSzPts val="3300"/>
              <a:buNone/>
              <a:defRPr sz="3300"/>
            </a:lvl2pPr>
            <a:lvl3pPr lvl="2">
              <a:lnSpc>
                <a:spcPct val="100000"/>
              </a:lnSpc>
              <a:spcBef>
                <a:spcPts val="0"/>
              </a:spcBef>
              <a:spcAft>
                <a:spcPts val="0"/>
              </a:spcAft>
              <a:buSzPts val="3300"/>
              <a:buNone/>
              <a:defRPr sz="3300"/>
            </a:lvl3pPr>
            <a:lvl4pPr lvl="3">
              <a:lnSpc>
                <a:spcPct val="100000"/>
              </a:lnSpc>
              <a:spcBef>
                <a:spcPts val="0"/>
              </a:spcBef>
              <a:spcAft>
                <a:spcPts val="0"/>
              </a:spcAft>
              <a:buSzPts val="3300"/>
              <a:buNone/>
              <a:defRPr sz="3300"/>
            </a:lvl4pPr>
            <a:lvl5pPr lvl="4">
              <a:lnSpc>
                <a:spcPct val="100000"/>
              </a:lnSpc>
              <a:spcBef>
                <a:spcPts val="0"/>
              </a:spcBef>
              <a:spcAft>
                <a:spcPts val="0"/>
              </a:spcAft>
              <a:buSzPts val="3300"/>
              <a:buNone/>
              <a:defRPr sz="3300"/>
            </a:lvl5pPr>
            <a:lvl6pPr lvl="5">
              <a:lnSpc>
                <a:spcPct val="100000"/>
              </a:lnSpc>
              <a:spcBef>
                <a:spcPts val="0"/>
              </a:spcBef>
              <a:spcAft>
                <a:spcPts val="0"/>
              </a:spcAft>
              <a:buSzPts val="3300"/>
              <a:buNone/>
              <a:defRPr sz="3300"/>
            </a:lvl6pPr>
            <a:lvl7pPr lvl="6">
              <a:lnSpc>
                <a:spcPct val="100000"/>
              </a:lnSpc>
              <a:spcBef>
                <a:spcPts val="0"/>
              </a:spcBef>
              <a:spcAft>
                <a:spcPts val="0"/>
              </a:spcAft>
              <a:buSzPts val="3300"/>
              <a:buNone/>
              <a:defRPr sz="3300"/>
            </a:lvl7pPr>
            <a:lvl8pPr lvl="7">
              <a:lnSpc>
                <a:spcPct val="100000"/>
              </a:lnSpc>
              <a:spcBef>
                <a:spcPts val="0"/>
              </a:spcBef>
              <a:spcAft>
                <a:spcPts val="0"/>
              </a:spcAft>
              <a:buSzPts val="3300"/>
              <a:buNone/>
              <a:defRPr sz="3300"/>
            </a:lvl8pPr>
            <a:lvl9pPr lvl="8">
              <a:lnSpc>
                <a:spcPct val="100000"/>
              </a:lnSpc>
              <a:spcBef>
                <a:spcPts val="0"/>
              </a:spcBef>
              <a:spcAft>
                <a:spcPts val="0"/>
              </a:spcAft>
              <a:buSzPts val="3300"/>
              <a:buNone/>
              <a:defRPr sz="3300"/>
            </a:lvl9pPr>
          </a:lstStyle>
          <a:p/>
        </p:txBody>
      </p:sp>
      <p:sp>
        <p:nvSpPr>
          <p:cNvPr id="137" name="Google Shape;137;p9"/>
          <p:cNvSpPr txBox="1"/>
          <p:nvPr>
            <p:ph idx="2" type="body"/>
          </p:nvPr>
        </p:nvSpPr>
        <p:spPr>
          <a:xfrm>
            <a:off x="10194752" y="1374227"/>
            <a:ext cx="7131900" cy="8046900"/>
          </a:xfrm>
          <a:prstGeom prst="rect">
            <a:avLst/>
          </a:prstGeom>
          <a:ln cap="flat" cmpd="sng" w="9525">
            <a:solidFill>
              <a:schemeClr val="lt1"/>
            </a:solidFill>
            <a:prstDash val="solid"/>
            <a:round/>
            <a:headEnd len="sm" w="sm" type="none"/>
            <a:tailEnd len="sm" w="sm" type="none"/>
          </a:ln>
        </p:spPr>
        <p:txBody>
          <a:bodyPr anchorCtr="0" anchor="t" bIns="190075" lIns="190075" spcFirstLastPara="1" rIns="190075" wrap="square" tIns="190075">
            <a:normAutofit/>
          </a:bodyPr>
          <a:lstStyle>
            <a:lvl1pPr indent="-400050" lvl="0" marL="457200">
              <a:spcBef>
                <a:spcPts val="0"/>
              </a:spcBef>
              <a:spcAft>
                <a:spcPts val="0"/>
              </a:spcAft>
              <a:buSzPts val="2700"/>
              <a:buChar char="●"/>
              <a:defRPr/>
            </a:lvl1pPr>
            <a:lvl2pPr indent="-374650" lvl="1" marL="914400">
              <a:spcBef>
                <a:spcPts val="0"/>
              </a:spcBef>
              <a:spcAft>
                <a:spcPts val="0"/>
              </a:spcAft>
              <a:buSzPts val="2300"/>
              <a:buChar char="○"/>
              <a:defRPr/>
            </a:lvl2pPr>
            <a:lvl3pPr indent="-374650" lvl="2" marL="1371600">
              <a:spcBef>
                <a:spcPts val="0"/>
              </a:spcBef>
              <a:spcAft>
                <a:spcPts val="0"/>
              </a:spcAft>
              <a:buSzPts val="2300"/>
              <a:buChar char="■"/>
              <a:defRPr/>
            </a:lvl3pPr>
            <a:lvl4pPr indent="-374650" lvl="3" marL="1828800">
              <a:spcBef>
                <a:spcPts val="0"/>
              </a:spcBef>
              <a:spcAft>
                <a:spcPts val="0"/>
              </a:spcAft>
              <a:buSzPts val="2300"/>
              <a:buChar char="●"/>
              <a:defRPr/>
            </a:lvl4pPr>
            <a:lvl5pPr indent="-374650" lvl="4" marL="2286000">
              <a:spcBef>
                <a:spcPts val="0"/>
              </a:spcBef>
              <a:spcAft>
                <a:spcPts val="0"/>
              </a:spcAft>
              <a:buSzPts val="2300"/>
              <a:buChar char="○"/>
              <a:defRPr/>
            </a:lvl5pPr>
            <a:lvl6pPr indent="-374650" lvl="5" marL="2743200">
              <a:spcBef>
                <a:spcPts val="0"/>
              </a:spcBef>
              <a:spcAft>
                <a:spcPts val="0"/>
              </a:spcAft>
              <a:buSzPts val="2300"/>
              <a:buChar char="■"/>
              <a:defRPr/>
            </a:lvl6pPr>
            <a:lvl7pPr indent="-374650" lvl="6" marL="3200400">
              <a:spcBef>
                <a:spcPts val="0"/>
              </a:spcBef>
              <a:spcAft>
                <a:spcPts val="0"/>
              </a:spcAft>
              <a:buSzPts val="2300"/>
              <a:buChar char="●"/>
              <a:defRPr/>
            </a:lvl7pPr>
            <a:lvl8pPr indent="-374650" lvl="7" marL="3657600">
              <a:spcBef>
                <a:spcPts val="0"/>
              </a:spcBef>
              <a:spcAft>
                <a:spcPts val="0"/>
              </a:spcAft>
              <a:buSzPts val="2300"/>
              <a:buChar char="○"/>
              <a:defRPr/>
            </a:lvl8pPr>
            <a:lvl9pPr indent="-374650" lvl="8" marL="4114800">
              <a:spcBef>
                <a:spcPts val="0"/>
              </a:spcBef>
              <a:spcAft>
                <a:spcPts val="0"/>
              </a:spcAft>
              <a:buSzPts val="2300"/>
              <a:buChar char="■"/>
              <a:defRPr/>
            </a:lvl9pPr>
          </a:lstStyle>
          <a:p/>
        </p:txBody>
      </p:sp>
      <p:sp>
        <p:nvSpPr>
          <p:cNvPr id="138" name="Google Shape;138;p9"/>
          <p:cNvSpPr txBox="1"/>
          <p:nvPr>
            <p:ph idx="12" type="sldNum"/>
          </p:nvPr>
        </p:nvSpPr>
        <p:spPr>
          <a:xfrm>
            <a:off x="17569655" y="9848231"/>
            <a:ext cx="1140600" cy="818400"/>
          </a:xfrm>
          <a:prstGeom prst="rect">
            <a:avLst/>
          </a:prstGeom>
        </p:spPr>
        <p:txBody>
          <a:bodyPr anchorCtr="0" anchor="ctr" bIns="190075" lIns="190075" spcFirstLastPara="1" rIns="190075" wrap="square" tIns="19007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9" name="Shape 139"/>
        <p:cNvGrpSpPr/>
        <p:nvPr/>
      </p:nvGrpSpPr>
      <p:grpSpPr>
        <a:xfrm>
          <a:off x="0" y="0"/>
          <a:ext cx="0" cy="0"/>
          <a:chOff x="0" y="0"/>
          <a:chExt cx="0" cy="0"/>
        </a:xfrm>
      </p:grpSpPr>
      <p:grpSp>
        <p:nvGrpSpPr>
          <p:cNvPr id="140" name="Google Shape;140;p10"/>
          <p:cNvGrpSpPr/>
          <p:nvPr/>
        </p:nvGrpSpPr>
        <p:grpSpPr>
          <a:xfrm>
            <a:off x="1483094" y="7998203"/>
            <a:ext cx="1715976" cy="1715976"/>
            <a:chOff x="348199" y="179450"/>
            <a:chExt cx="1116300" cy="1116300"/>
          </a:xfrm>
        </p:grpSpPr>
        <p:sp>
          <p:nvSpPr>
            <p:cNvPr id="141" name="Google Shape;141;p10"/>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142" name="Google Shape;142;p10"/>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grpSp>
      <p:sp>
        <p:nvSpPr>
          <p:cNvPr id="143" name="Google Shape;143;p10"/>
          <p:cNvSpPr txBox="1"/>
          <p:nvPr>
            <p:ph idx="1" type="body"/>
          </p:nvPr>
        </p:nvSpPr>
        <p:spPr>
          <a:xfrm>
            <a:off x="2710590" y="8604980"/>
            <a:ext cx="12147900" cy="1112100"/>
          </a:xfrm>
          <a:prstGeom prst="rect">
            <a:avLst/>
          </a:prstGeom>
        </p:spPr>
        <p:txBody>
          <a:bodyPr anchorCtr="0" anchor="t" bIns="190075" lIns="190075" spcFirstLastPara="1" rIns="190075" wrap="square" tIns="190075">
            <a:normAutofit/>
          </a:bodyPr>
          <a:lstStyle>
            <a:lvl1pPr indent="-228600" lvl="0" marL="457200">
              <a:lnSpc>
                <a:spcPct val="100000"/>
              </a:lnSpc>
              <a:spcBef>
                <a:spcPts val="0"/>
              </a:spcBef>
              <a:spcAft>
                <a:spcPts val="0"/>
              </a:spcAft>
              <a:buSzPts val="2700"/>
              <a:buNone/>
              <a:defRPr/>
            </a:lvl1pPr>
          </a:lstStyle>
          <a:p/>
        </p:txBody>
      </p:sp>
      <p:sp>
        <p:nvSpPr>
          <p:cNvPr id="144" name="Google Shape;144;p10"/>
          <p:cNvSpPr txBox="1"/>
          <p:nvPr>
            <p:ph idx="12" type="sldNum"/>
          </p:nvPr>
        </p:nvSpPr>
        <p:spPr>
          <a:xfrm>
            <a:off x="17569655" y="9848231"/>
            <a:ext cx="1140600" cy="818400"/>
          </a:xfrm>
          <a:prstGeom prst="rect">
            <a:avLst/>
          </a:prstGeom>
        </p:spPr>
        <p:txBody>
          <a:bodyPr anchorCtr="0" anchor="ctr" bIns="190075" lIns="190075" spcFirstLastPara="1" rIns="190075" wrap="square" tIns="19007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51.xml"/><Relationship Id="rId20" Type="http://schemas.openxmlformats.org/officeDocument/2006/relationships/slideLayout" Target="../slideLayouts/slideLayout31.xml"/><Relationship Id="rId41" Type="http://schemas.openxmlformats.org/officeDocument/2006/relationships/theme" Target="../theme/theme3.xml"/><Relationship Id="rId22" Type="http://schemas.openxmlformats.org/officeDocument/2006/relationships/slideLayout" Target="../slideLayouts/slideLayout33.xml"/><Relationship Id="rId21" Type="http://schemas.openxmlformats.org/officeDocument/2006/relationships/slideLayout" Target="../slideLayouts/slideLayout32.xml"/><Relationship Id="rId24" Type="http://schemas.openxmlformats.org/officeDocument/2006/relationships/slideLayout" Target="../slideLayouts/slideLayout35.xml"/><Relationship Id="rId23" Type="http://schemas.openxmlformats.org/officeDocument/2006/relationships/slideLayout" Target="../slideLayouts/slideLayout34.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26" Type="http://schemas.openxmlformats.org/officeDocument/2006/relationships/slideLayout" Target="../slideLayouts/slideLayout37.xml"/><Relationship Id="rId25" Type="http://schemas.openxmlformats.org/officeDocument/2006/relationships/slideLayout" Target="../slideLayouts/slideLayout36.xml"/><Relationship Id="rId28" Type="http://schemas.openxmlformats.org/officeDocument/2006/relationships/slideLayout" Target="../slideLayouts/slideLayout39.xml"/><Relationship Id="rId27" Type="http://schemas.openxmlformats.org/officeDocument/2006/relationships/slideLayout" Target="../slideLayouts/slideLayout38.xml"/><Relationship Id="rId5" Type="http://schemas.openxmlformats.org/officeDocument/2006/relationships/slideLayout" Target="../slideLayouts/slideLayout16.xml"/><Relationship Id="rId6" Type="http://schemas.openxmlformats.org/officeDocument/2006/relationships/slideLayout" Target="../slideLayouts/slideLayout17.xml"/><Relationship Id="rId29" Type="http://schemas.openxmlformats.org/officeDocument/2006/relationships/slideLayout" Target="../slideLayouts/slideLayout40.xml"/><Relationship Id="rId7" Type="http://schemas.openxmlformats.org/officeDocument/2006/relationships/slideLayout" Target="../slideLayouts/slideLayout18.xml"/><Relationship Id="rId8" Type="http://schemas.openxmlformats.org/officeDocument/2006/relationships/slideLayout" Target="../slideLayouts/slideLayout19.xml"/><Relationship Id="rId31" Type="http://schemas.openxmlformats.org/officeDocument/2006/relationships/slideLayout" Target="../slideLayouts/slideLayout42.xml"/><Relationship Id="rId30" Type="http://schemas.openxmlformats.org/officeDocument/2006/relationships/slideLayout" Target="../slideLayouts/slideLayout41.xml"/><Relationship Id="rId11" Type="http://schemas.openxmlformats.org/officeDocument/2006/relationships/slideLayout" Target="../slideLayouts/slideLayout22.xml"/><Relationship Id="rId33" Type="http://schemas.openxmlformats.org/officeDocument/2006/relationships/slideLayout" Target="../slideLayouts/slideLayout44.xml"/><Relationship Id="rId10" Type="http://schemas.openxmlformats.org/officeDocument/2006/relationships/slideLayout" Target="../slideLayouts/slideLayout21.xml"/><Relationship Id="rId32" Type="http://schemas.openxmlformats.org/officeDocument/2006/relationships/slideLayout" Target="../slideLayouts/slideLayout43.xml"/><Relationship Id="rId13" Type="http://schemas.openxmlformats.org/officeDocument/2006/relationships/slideLayout" Target="../slideLayouts/slideLayout24.xml"/><Relationship Id="rId35" Type="http://schemas.openxmlformats.org/officeDocument/2006/relationships/slideLayout" Target="../slideLayouts/slideLayout46.xml"/><Relationship Id="rId12" Type="http://schemas.openxmlformats.org/officeDocument/2006/relationships/slideLayout" Target="../slideLayouts/slideLayout23.xml"/><Relationship Id="rId34" Type="http://schemas.openxmlformats.org/officeDocument/2006/relationships/slideLayout" Target="../slideLayouts/slideLayout45.xml"/><Relationship Id="rId15" Type="http://schemas.openxmlformats.org/officeDocument/2006/relationships/slideLayout" Target="../slideLayouts/slideLayout26.xml"/><Relationship Id="rId37" Type="http://schemas.openxmlformats.org/officeDocument/2006/relationships/slideLayout" Target="../slideLayouts/slideLayout48.xml"/><Relationship Id="rId14" Type="http://schemas.openxmlformats.org/officeDocument/2006/relationships/slideLayout" Target="../slideLayouts/slideLayout25.xml"/><Relationship Id="rId36" Type="http://schemas.openxmlformats.org/officeDocument/2006/relationships/slideLayout" Target="../slideLayouts/slideLayout47.xml"/><Relationship Id="rId17" Type="http://schemas.openxmlformats.org/officeDocument/2006/relationships/slideLayout" Target="../slideLayouts/slideLayout28.xml"/><Relationship Id="rId39" Type="http://schemas.openxmlformats.org/officeDocument/2006/relationships/slideLayout" Target="../slideLayouts/slideLayout50.xml"/><Relationship Id="rId16" Type="http://schemas.openxmlformats.org/officeDocument/2006/relationships/slideLayout" Target="../slideLayouts/slideLayout27.xml"/><Relationship Id="rId38" Type="http://schemas.openxmlformats.org/officeDocument/2006/relationships/slideLayout" Target="../slideLayouts/slideLayout49.xml"/><Relationship Id="rId19" Type="http://schemas.openxmlformats.org/officeDocument/2006/relationships/slideLayout" Target="../slideLayouts/slideLayout30.xml"/><Relationship Id="rId18"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mentum">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648022" y="925212"/>
            <a:ext cx="17714400" cy="1190700"/>
          </a:xfrm>
          <a:prstGeom prst="rect">
            <a:avLst/>
          </a:prstGeom>
          <a:noFill/>
          <a:ln>
            <a:noFill/>
          </a:ln>
        </p:spPr>
        <p:txBody>
          <a:bodyPr anchorCtr="0" anchor="t" bIns="190075" lIns="190075" spcFirstLastPara="1" rIns="190075" wrap="square" tIns="190075">
            <a:normAutofit/>
          </a:bodyPr>
          <a:lstStyle>
            <a:lvl1pPr lvl="0">
              <a:spcBef>
                <a:spcPts val="0"/>
              </a:spcBef>
              <a:spcAft>
                <a:spcPts val="0"/>
              </a:spcAft>
              <a:buClr>
                <a:schemeClr val="dk2"/>
              </a:buClr>
              <a:buSzPts val="5800"/>
              <a:buFont typeface="Maven Pro"/>
              <a:buNone/>
              <a:defRPr b="1" sz="5800">
                <a:solidFill>
                  <a:schemeClr val="dk2"/>
                </a:solidFill>
                <a:latin typeface="Maven Pro"/>
                <a:ea typeface="Maven Pro"/>
                <a:cs typeface="Maven Pro"/>
                <a:sym typeface="Maven Pro"/>
              </a:defRPr>
            </a:lvl1pPr>
            <a:lvl2pPr lvl="1">
              <a:spcBef>
                <a:spcPts val="0"/>
              </a:spcBef>
              <a:spcAft>
                <a:spcPts val="0"/>
              </a:spcAft>
              <a:buClr>
                <a:schemeClr val="dk2"/>
              </a:buClr>
              <a:buSzPts val="5800"/>
              <a:buFont typeface="Maven Pro"/>
              <a:buNone/>
              <a:defRPr b="1" sz="5800">
                <a:solidFill>
                  <a:schemeClr val="dk2"/>
                </a:solidFill>
                <a:latin typeface="Maven Pro"/>
                <a:ea typeface="Maven Pro"/>
                <a:cs typeface="Maven Pro"/>
                <a:sym typeface="Maven Pro"/>
              </a:defRPr>
            </a:lvl2pPr>
            <a:lvl3pPr lvl="2">
              <a:spcBef>
                <a:spcPts val="0"/>
              </a:spcBef>
              <a:spcAft>
                <a:spcPts val="0"/>
              </a:spcAft>
              <a:buClr>
                <a:schemeClr val="dk2"/>
              </a:buClr>
              <a:buSzPts val="5800"/>
              <a:buFont typeface="Maven Pro"/>
              <a:buNone/>
              <a:defRPr b="1" sz="5800">
                <a:solidFill>
                  <a:schemeClr val="dk2"/>
                </a:solidFill>
                <a:latin typeface="Maven Pro"/>
                <a:ea typeface="Maven Pro"/>
                <a:cs typeface="Maven Pro"/>
                <a:sym typeface="Maven Pro"/>
              </a:defRPr>
            </a:lvl3pPr>
            <a:lvl4pPr lvl="3">
              <a:spcBef>
                <a:spcPts val="0"/>
              </a:spcBef>
              <a:spcAft>
                <a:spcPts val="0"/>
              </a:spcAft>
              <a:buClr>
                <a:schemeClr val="dk2"/>
              </a:buClr>
              <a:buSzPts val="5800"/>
              <a:buFont typeface="Maven Pro"/>
              <a:buNone/>
              <a:defRPr b="1" sz="5800">
                <a:solidFill>
                  <a:schemeClr val="dk2"/>
                </a:solidFill>
                <a:latin typeface="Maven Pro"/>
                <a:ea typeface="Maven Pro"/>
                <a:cs typeface="Maven Pro"/>
                <a:sym typeface="Maven Pro"/>
              </a:defRPr>
            </a:lvl4pPr>
            <a:lvl5pPr lvl="4">
              <a:spcBef>
                <a:spcPts val="0"/>
              </a:spcBef>
              <a:spcAft>
                <a:spcPts val="0"/>
              </a:spcAft>
              <a:buClr>
                <a:schemeClr val="dk2"/>
              </a:buClr>
              <a:buSzPts val="5800"/>
              <a:buFont typeface="Maven Pro"/>
              <a:buNone/>
              <a:defRPr b="1" sz="5800">
                <a:solidFill>
                  <a:schemeClr val="dk2"/>
                </a:solidFill>
                <a:latin typeface="Maven Pro"/>
                <a:ea typeface="Maven Pro"/>
                <a:cs typeface="Maven Pro"/>
                <a:sym typeface="Maven Pro"/>
              </a:defRPr>
            </a:lvl5pPr>
            <a:lvl6pPr lvl="5">
              <a:spcBef>
                <a:spcPts val="0"/>
              </a:spcBef>
              <a:spcAft>
                <a:spcPts val="0"/>
              </a:spcAft>
              <a:buClr>
                <a:schemeClr val="dk2"/>
              </a:buClr>
              <a:buSzPts val="5800"/>
              <a:buFont typeface="Maven Pro"/>
              <a:buNone/>
              <a:defRPr b="1" sz="5800">
                <a:solidFill>
                  <a:schemeClr val="dk2"/>
                </a:solidFill>
                <a:latin typeface="Maven Pro"/>
                <a:ea typeface="Maven Pro"/>
                <a:cs typeface="Maven Pro"/>
                <a:sym typeface="Maven Pro"/>
              </a:defRPr>
            </a:lvl6pPr>
            <a:lvl7pPr lvl="6">
              <a:spcBef>
                <a:spcPts val="0"/>
              </a:spcBef>
              <a:spcAft>
                <a:spcPts val="0"/>
              </a:spcAft>
              <a:buClr>
                <a:schemeClr val="dk2"/>
              </a:buClr>
              <a:buSzPts val="5800"/>
              <a:buFont typeface="Maven Pro"/>
              <a:buNone/>
              <a:defRPr b="1" sz="5800">
                <a:solidFill>
                  <a:schemeClr val="dk2"/>
                </a:solidFill>
                <a:latin typeface="Maven Pro"/>
                <a:ea typeface="Maven Pro"/>
                <a:cs typeface="Maven Pro"/>
                <a:sym typeface="Maven Pro"/>
              </a:defRPr>
            </a:lvl7pPr>
            <a:lvl8pPr lvl="7">
              <a:spcBef>
                <a:spcPts val="0"/>
              </a:spcBef>
              <a:spcAft>
                <a:spcPts val="0"/>
              </a:spcAft>
              <a:buClr>
                <a:schemeClr val="dk2"/>
              </a:buClr>
              <a:buSzPts val="5800"/>
              <a:buFont typeface="Maven Pro"/>
              <a:buNone/>
              <a:defRPr b="1" sz="5800">
                <a:solidFill>
                  <a:schemeClr val="dk2"/>
                </a:solidFill>
                <a:latin typeface="Maven Pro"/>
                <a:ea typeface="Maven Pro"/>
                <a:cs typeface="Maven Pro"/>
                <a:sym typeface="Maven Pro"/>
              </a:defRPr>
            </a:lvl8pPr>
            <a:lvl9pPr lvl="8">
              <a:spcBef>
                <a:spcPts val="0"/>
              </a:spcBef>
              <a:spcAft>
                <a:spcPts val="0"/>
              </a:spcAft>
              <a:buClr>
                <a:schemeClr val="dk2"/>
              </a:buClr>
              <a:buSzPts val="5800"/>
              <a:buFont typeface="Maven Pro"/>
              <a:buNone/>
              <a:defRPr b="1" sz="5800">
                <a:solidFill>
                  <a:schemeClr val="dk2"/>
                </a:solidFill>
                <a:latin typeface="Maven Pro"/>
                <a:ea typeface="Maven Pro"/>
                <a:cs typeface="Maven Pro"/>
                <a:sym typeface="Maven Pro"/>
              </a:defRPr>
            </a:lvl9pPr>
          </a:lstStyle>
          <a:p/>
        </p:txBody>
      </p:sp>
      <p:sp>
        <p:nvSpPr>
          <p:cNvPr id="11" name="Google Shape;11;p1"/>
          <p:cNvSpPr txBox="1"/>
          <p:nvPr>
            <p:ph idx="1" type="body"/>
          </p:nvPr>
        </p:nvSpPr>
        <p:spPr>
          <a:xfrm>
            <a:off x="648022" y="2396010"/>
            <a:ext cx="17714400" cy="7102800"/>
          </a:xfrm>
          <a:prstGeom prst="rect">
            <a:avLst/>
          </a:prstGeom>
          <a:noFill/>
          <a:ln>
            <a:noFill/>
          </a:ln>
        </p:spPr>
        <p:txBody>
          <a:bodyPr anchorCtr="0" anchor="t" bIns="190075" lIns="190075" spcFirstLastPara="1" rIns="190075" wrap="square" tIns="190075">
            <a:normAutofit/>
          </a:bodyPr>
          <a:lstStyle>
            <a:lvl1pPr indent="-400050" lvl="0" marL="457200">
              <a:lnSpc>
                <a:spcPct val="115000"/>
              </a:lnSpc>
              <a:spcBef>
                <a:spcPts val="0"/>
              </a:spcBef>
              <a:spcAft>
                <a:spcPts val="0"/>
              </a:spcAft>
              <a:buClr>
                <a:schemeClr val="dk2"/>
              </a:buClr>
              <a:buSzPts val="2700"/>
              <a:buFont typeface="Nunito"/>
              <a:buChar char="●"/>
              <a:defRPr sz="2700">
                <a:solidFill>
                  <a:schemeClr val="dk2"/>
                </a:solidFill>
                <a:latin typeface="Nunito"/>
                <a:ea typeface="Nunito"/>
                <a:cs typeface="Nunito"/>
                <a:sym typeface="Nunito"/>
              </a:defRPr>
            </a:lvl1pPr>
            <a:lvl2pPr indent="-374650" lvl="1" marL="914400">
              <a:lnSpc>
                <a:spcPct val="115000"/>
              </a:lnSpc>
              <a:spcBef>
                <a:spcPts val="0"/>
              </a:spcBef>
              <a:spcAft>
                <a:spcPts val="0"/>
              </a:spcAft>
              <a:buClr>
                <a:schemeClr val="dk2"/>
              </a:buClr>
              <a:buSzPts val="2300"/>
              <a:buFont typeface="Nunito"/>
              <a:buChar char="○"/>
              <a:defRPr sz="2300">
                <a:solidFill>
                  <a:schemeClr val="dk2"/>
                </a:solidFill>
                <a:latin typeface="Nunito"/>
                <a:ea typeface="Nunito"/>
                <a:cs typeface="Nunito"/>
                <a:sym typeface="Nunito"/>
              </a:defRPr>
            </a:lvl2pPr>
            <a:lvl3pPr indent="-374650" lvl="2" marL="1371600">
              <a:lnSpc>
                <a:spcPct val="115000"/>
              </a:lnSpc>
              <a:spcBef>
                <a:spcPts val="0"/>
              </a:spcBef>
              <a:spcAft>
                <a:spcPts val="0"/>
              </a:spcAft>
              <a:buClr>
                <a:schemeClr val="dk2"/>
              </a:buClr>
              <a:buSzPts val="2300"/>
              <a:buFont typeface="Nunito"/>
              <a:buChar char="■"/>
              <a:defRPr sz="2300">
                <a:solidFill>
                  <a:schemeClr val="dk2"/>
                </a:solidFill>
                <a:latin typeface="Nunito"/>
                <a:ea typeface="Nunito"/>
                <a:cs typeface="Nunito"/>
                <a:sym typeface="Nunito"/>
              </a:defRPr>
            </a:lvl3pPr>
            <a:lvl4pPr indent="-374650" lvl="3" marL="1828800">
              <a:lnSpc>
                <a:spcPct val="115000"/>
              </a:lnSpc>
              <a:spcBef>
                <a:spcPts val="0"/>
              </a:spcBef>
              <a:spcAft>
                <a:spcPts val="0"/>
              </a:spcAft>
              <a:buClr>
                <a:schemeClr val="dk2"/>
              </a:buClr>
              <a:buSzPts val="2300"/>
              <a:buFont typeface="Nunito"/>
              <a:buChar char="●"/>
              <a:defRPr sz="2300">
                <a:solidFill>
                  <a:schemeClr val="dk2"/>
                </a:solidFill>
                <a:latin typeface="Nunito"/>
                <a:ea typeface="Nunito"/>
                <a:cs typeface="Nunito"/>
                <a:sym typeface="Nunito"/>
              </a:defRPr>
            </a:lvl4pPr>
            <a:lvl5pPr indent="-374650" lvl="4" marL="2286000">
              <a:lnSpc>
                <a:spcPct val="115000"/>
              </a:lnSpc>
              <a:spcBef>
                <a:spcPts val="0"/>
              </a:spcBef>
              <a:spcAft>
                <a:spcPts val="0"/>
              </a:spcAft>
              <a:buClr>
                <a:schemeClr val="dk2"/>
              </a:buClr>
              <a:buSzPts val="2300"/>
              <a:buFont typeface="Nunito"/>
              <a:buChar char="○"/>
              <a:defRPr sz="2300">
                <a:solidFill>
                  <a:schemeClr val="dk2"/>
                </a:solidFill>
                <a:latin typeface="Nunito"/>
                <a:ea typeface="Nunito"/>
                <a:cs typeface="Nunito"/>
                <a:sym typeface="Nunito"/>
              </a:defRPr>
            </a:lvl5pPr>
            <a:lvl6pPr indent="-374650" lvl="5" marL="2743200">
              <a:lnSpc>
                <a:spcPct val="115000"/>
              </a:lnSpc>
              <a:spcBef>
                <a:spcPts val="0"/>
              </a:spcBef>
              <a:spcAft>
                <a:spcPts val="0"/>
              </a:spcAft>
              <a:buClr>
                <a:schemeClr val="dk2"/>
              </a:buClr>
              <a:buSzPts val="2300"/>
              <a:buFont typeface="Nunito"/>
              <a:buChar char="■"/>
              <a:defRPr sz="2300">
                <a:solidFill>
                  <a:schemeClr val="dk2"/>
                </a:solidFill>
                <a:latin typeface="Nunito"/>
                <a:ea typeface="Nunito"/>
                <a:cs typeface="Nunito"/>
                <a:sym typeface="Nunito"/>
              </a:defRPr>
            </a:lvl6pPr>
            <a:lvl7pPr indent="-374650" lvl="6" marL="3200400">
              <a:lnSpc>
                <a:spcPct val="115000"/>
              </a:lnSpc>
              <a:spcBef>
                <a:spcPts val="0"/>
              </a:spcBef>
              <a:spcAft>
                <a:spcPts val="0"/>
              </a:spcAft>
              <a:buClr>
                <a:schemeClr val="dk2"/>
              </a:buClr>
              <a:buSzPts val="2300"/>
              <a:buFont typeface="Nunito"/>
              <a:buChar char="●"/>
              <a:defRPr sz="2300">
                <a:solidFill>
                  <a:schemeClr val="dk2"/>
                </a:solidFill>
                <a:latin typeface="Nunito"/>
                <a:ea typeface="Nunito"/>
                <a:cs typeface="Nunito"/>
                <a:sym typeface="Nunito"/>
              </a:defRPr>
            </a:lvl7pPr>
            <a:lvl8pPr indent="-374650" lvl="7" marL="3657600">
              <a:lnSpc>
                <a:spcPct val="115000"/>
              </a:lnSpc>
              <a:spcBef>
                <a:spcPts val="0"/>
              </a:spcBef>
              <a:spcAft>
                <a:spcPts val="0"/>
              </a:spcAft>
              <a:buClr>
                <a:schemeClr val="dk2"/>
              </a:buClr>
              <a:buSzPts val="2300"/>
              <a:buFont typeface="Nunito"/>
              <a:buChar char="○"/>
              <a:defRPr sz="2300">
                <a:solidFill>
                  <a:schemeClr val="dk2"/>
                </a:solidFill>
                <a:latin typeface="Nunito"/>
                <a:ea typeface="Nunito"/>
                <a:cs typeface="Nunito"/>
                <a:sym typeface="Nunito"/>
              </a:defRPr>
            </a:lvl8pPr>
            <a:lvl9pPr indent="-374650" lvl="8" marL="4114800">
              <a:lnSpc>
                <a:spcPct val="115000"/>
              </a:lnSpc>
              <a:spcBef>
                <a:spcPts val="0"/>
              </a:spcBef>
              <a:spcAft>
                <a:spcPts val="0"/>
              </a:spcAft>
              <a:buClr>
                <a:schemeClr val="dk2"/>
              </a:buClr>
              <a:buSzPts val="2300"/>
              <a:buFont typeface="Nunito"/>
              <a:buChar char="■"/>
              <a:defRPr sz="2300">
                <a:solidFill>
                  <a:schemeClr val="dk2"/>
                </a:solidFill>
                <a:latin typeface="Nunito"/>
                <a:ea typeface="Nunito"/>
                <a:cs typeface="Nunito"/>
                <a:sym typeface="Nunito"/>
              </a:defRPr>
            </a:lvl9pPr>
          </a:lstStyle>
          <a:p/>
        </p:txBody>
      </p:sp>
      <p:sp>
        <p:nvSpPr>
          <p:cNvPr id="12" name="Google Shape;12;p1"/>
          <p:cNvSpPr txBox="1"/>
          <p:nvPr>
            <p:ph idx="12" type="sldNum"/>
          </p:nvPr>
        </p:nvSpPr>
        <p:spPr>
          <a:xfrm>
            <a:off x="17569655" y="9848231"/>
            <a:ext cx="1140600" cy="818400"/>
          </a:xfrm>
          <a:prstGeom prst="rect">
            <a:avLst/>
          </a:prstGeom>
          <a:noFill/>
          <a:ln>
            <a:noFill/>
          </a:ln>
        </p:spPr>
        <p:txBody>
          <a:bodyPr anchorCtr="0" anchor="ctr" bIns="190075" lIns="190075" spcFirstLastPara="1" rIns="190075" wrap="square" tIns="190075">
            <a:normAutofit/>
          </a:bodyPr>
          <a:lstStyle>
            <a:lvl1pPr lvl="0" algn="r">
              <a:buNone/>
              <a:defRPr sz="1900">
                <a:solidFill>
                  <a:schemeClr val="dk2"/>
                </a:solidFill>
                <a:latin typeface="Nunito"/>
                <a:ea typeface="Nunito"/>
                <a:cs typeface="Nunito"/>
                <a:sym typeface="Nunito"/>
              </a:defRPr>
            </a:lvl1pPr>
            <a:lvl2pPr lvl="1" algn="r">
              <a:buNone/>
              <a:defRPr sz="1900">
                <a:solidFill>
                  <a:schemeClr val="dk2"/>
                </a:solidFill>
                <a:latin typeface="Nunito"/>
                <a:ea typeface="Nunito"/>
                <a:cs typeface="Nunito"/>
                <a:sym typeface="Nunito"/>
              </a:defRPr>
            </a:lvl2pPr>
            <a:lvl3pPr lvl="2" algn="r">
              <a:buNone/>
              <a:defRPr sz="1900">
                <a:solidFill>
                  <a:schemeClr val="dk2"/>
                </a:solidFill>
                <a:latin typeface="Nunito"/>
                <a:ea typeface="Nunito"/>
                <a:cs typeface="Nunito"/>
                <a:sym typeface="Nunito"/>
              </a:defRPr>
            </a:lvl3pPr>
            <a:lvl4pPr lvl="3" algn="r">
              <a:buNone/>
              <a:defRPr sz="1900">
                <a:solidFill>
                  <a:schemeClr val="dk2"/>
                </a:solidFill>
                <a:latin typeface="Nunito"/>
                <a:ea typeface="Nunito"/>
                <a:cs typeface="Nunito"/>
                <a:sym typeface="Nunito"/>
              </a:defRPr>
            </a:lvl4pPr>
            <a:lvl5pPr lvl="4" algn="r">
              <a:buNone/>
              <a:defRPr sz="1900">
                <a:solidFill>
                  <a:schemeClr val="dk2"/>
                </a:solidFill>
                <a:latin typeface="Nunito"/>
                <a:ea typeface="Nunito"/>
                <a:cs typeface="Nunito"/>
                <a:sym typeface="Nunito"/>
              </a:defRPr>
            </a:lvl5pPr>
            <a:lvl6pPr lvl="5" algn="r">
              <a:buNone/>
              <a:defRPr sz="1900">
                <a:solidFill>
                  <a:schemeClr val="dk2"/>
                </a:solidFill>
                <a:latin typeface="Nunito"/>
                <a:ea typeface="Nunito"/>
                <a:cs typeface="Nunito"/>
                <a:sym typeface="Nunito"/>
              </a:defRPr>
            </a:lvl6pPr>
            <a:lvl7pPr lvl="6" algn="r">
              <a:buNone/>
              <a:defRPr sz="1900">
                <a:solidFill>
                  <a:schemeClr val="dk2"/>
                </a:solidFill>
                <a:latin typeface="Nunito"/>
                <a:ea typeface="Nunito"/>
                <a:cs typeface="Nunito"/>
                <a:sym typeface="Nunito"/>
              </a:defRPr>
            </a:lvl7pPr>
            <a:lvl8pPr lvl="7" algn="r">
              <a:buNone/>
              <a:defRPr sz="1900">
                <a:solidFill>
                  <a:schemeClr val="dk2"/>
                </a:solidFill>
                <a:latin typeface="Nunito"/>
                <a:ea typeface="Nunito"/>
                <a:cs typeface="Nunito"/>
                <a:sym typeface="Nunito"/>
              </a:defRPr>
            </a:lvl8pPr>
            <a:lvl9pPr lvl="8" algn="r">
              <a:buNone/>
              <a:defRPr sz="19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277" name="Shape 277"/>
        <p:cNvGrpSpPr/>
        <p:nvPr/>
      </p:nvGrpSpPr>
      <p:grpSpPr>
        <a:xfrm>
          <a:off x="0" y="0"/>
          <a:ext cx="0" cy="0"/>
          <a:chOff x="0" y="0"/>
          <a:chExt cx="0" cy="0"/>
        </a:xfrm>
      </p:grpSpPr>
      <p:sp>
        <p:nvSpPr>
          <p:cNvPr id="278" name="Google Shape;278;p13"/>
          <p:cNvSpPr txBox="1"/>
          <p:nvPr>
            <p:ph type="title"/>
          </p:nvPr>
        </p:nvSpPr>
        <p:spPr>
          <a:xfrm>
            <a:off x="475257" y="457071"/>
            <a:ext cx="12396600" cy="1721400"/>
          </a:xfrm>
          <a:prstGeom prst="rect">
            <a:avLst/>
          </a:prstGeom>
          <a:noFill/>
          <a:ln>
            <a:noFill/>
          </a:ln>
        </p:spPr>
        <p:txBody>
          <a:bodyPr anchorCtr="0" anchor="t" bIns="190075" lIns="190075" spcFirstLastPara="1" rIns="190075" wrap="square" tIns="190075">
            <a:noAutofit/>
          </a:bodyPr>
          <a:lstStyle>
            <a:lvl1pPr lvl="0">
              <a:spcBef>
                <a:spcPts val="0"/>
              </a:spcBef>
              <a:spcAft>
                <a:spcPts val="0"/>
              </a:spcAft>
              <a:buClr>
                <a:schemeClr val="dk1"/>
              </a:buClr>
              <a:buSzPts val="6200"/>
              <a:buFont typeface="Merriweather Light"/>
              <a:buNone/>
              <a:defRPr sz="6200">
                <a:solidFill>
                  <a:schemeClr val="dk1"/>
                </a:solidFill>
                <a:latin typeface="Merriweather Light"/>
                <a:ea typeface="Merriweather Light"/>
                <a:cs typeface="Merriweather Light"/>
                <a:sym typeface="Merriweather Light"/>
              </a:defRPr>
            </a:lvl1pPr>
            <a:lvl2pPr lvl="1">
              <a:spcBef>
                <a:spcPts val="0"/>
              </a:spcBef>
              <a:spcAft>
                <a:spcPts val="0"/>
              </a:spcAft>
              <a:buClr>
                <a:schemeClr val="dk1"/>
              </a:buClr>
              <a:buSzPts val="6200"/>
              <a:buFont typeface="Merriweather Light"/>
              <a:buNone/>
              <a:defRPr sz="6200">
                <a:solidFill>
                  <a:schemeClr val="dk1"/>
                </a:solidFill>
                <a:latin typeface="Merriweather Light"/>
                <a:ea typeface="Merriweather Light"/>
                <a:cs typeface="Merriweather Light"/>
                <a:sym typeface="Merriweather Light"/>
              </a:defRPr>
            </a:lvl2pPr>
            <a:lvl3pPr lvl="2">
              <a:spcBef>
                <a:spcPts val="0"/>
              </a:spcBef>
              <a:spcAft>
                <a:spcPts val="0"/>
              </a:spcAft>
              <a:buClr>
                <a:schemeClr val="dk1"/>
              </a:buClr>
              <a:buSzPts val="6200"/>
              <a:buFont typeface="Merriweather Light"/>
              <a:buNone/>
              <a:defRPr sz="6200">
                <a:solidFill>
                  <a:schemeClr val="dk1"/>
                </a:solidFill>
                <a:latin typeface="Merriweather Light"/>
                <a:ea typeface="Merriweather Light"/>
                <a:cs typeface="Merriweather Light"/>
                <a:sym typeface="Merriweather Light"/>
              </a:defRPr>
            </a:lvl3pPr>
            <a:lvl4pPr lvl="3">
              <a:spcBef>
                <a:spcPts val="0"/>
              </a:spcBef>
              <a:spcAft>
                <a:spcPts val="0"/>
              </a:spcAft>
              <a:buClr>
                <a:schemeClr val="dk1"/>
              </a:buClr>
              <a:buSzPts val="6200"/>
              <a:buFont typeface="Merriweather Light"/>
              <a:buNone/>
              <a:defRPr sz="6200">
                <a:solidFill>
                  <a:schemeClr val="dk1"/>
                </a:solidFill>
                <a:latin typeface="Merriweather Light"/>
                <a:ea typeface="Merriweather Light"/>
                <a:cs typeface="Merriweather Light"/>
                <a:sym typeface="Merriweather Light"/>
              </a:defRPr>
            </a:lvl4pPr>
            <a:lvl5pPr lvl="4">
              <a:spcBef>
                <a:spcPts val="0"/>
              </a:spcBef>
              <a:spcAft>
                <a:spcPts val="0"/>
              </a:spcAft>
              <a:buClr>
                <a:schemeClr val="dk1"/>
              </a:buClr>
              <a:buSzPts val="6200"/>
              <a:buFont typeface="Merriweather Light"/>
              <a:buNone/>
              <a:defRPr sz="6200">
                <a:solidFill>
                  <a:schemeClr val="dk1"/>
                </a:solidFill>
                <a:latin typeface="Merriweather Light"/>
                <a:ea typeface="Merriweather Light"/>
                <a:cs typeface="Merriweather Light"/>
                <a:sym typeface="Merriweather Light"/>
              </a:defRPr>
            </a:lvl5pPr>
            <a:lvl6pPr lvl="5">
              <a:spcBef>
                <a:spcPts val="0"/>
              </a:spcBef>
              <a:spcAft>
                <a:spcPts val="0"/>
              </a:spcAft>
              <a:buClr>
                <a:schemeClr val="dk1"/>
              </a:buClr>
              <a:buSzPts val="6200"/>
              <a:buFont typeface="Merriweather Light"/>
              <a:buNone/>
              <a:defRPr sz="6200">
                <a:solidFill>
                  <a:schemeClr val="dk1"/>
                </a:solidFill>
                <a:latin typeface="Merriweather Light"/>
                <a:ea typeface="Merriweather Light"/>
                <a:cs typeface="Merriweather Light"/>
                <a:sym typeface="Merriweather Light"/>
              </a:defRPr>
            </a:lvl6pPr>
            <a:lvl7pPr lvl="6">
              <a:spcBef>
                <a:spcPts val="0"/>
              </a:spcBef>
              <a:spcAft>
                <a:spcPts val="0"/>
              </a:spcAft>
              <a:buClr>
                <a:schemeClr val="dk1"/>
              </a:buClr>
              <a:buSzPts val="6200"/>
              <a:buFont typeface="Merriweather Light"/>
              <a:buNone/>
              <a:defRPr sz="6200">
                <a:solidFill>
                  <a:schemeClr val="dk1"/>
                </a:solidFill>
                <a:latin typeface="Merriweather Light"/>
                <a:ea typeface="Merriweather Light"/>
                <a:cs typeface="Merriweather Light"/>
                <a:sym typeface="Merriweather Light"/>
              </a:defRPr>
            </a:lvl7pPr>
            <a:lvl8pPr lvl="7">
              <a:spcBef>
                <a:spcPts val="0"/>
              </a:spcBef>
              <a:spcAft>
                <a:spcPts val="0"/>
              </a:spcAft>
              <a:buClr>
                <a:schemeClr val="dk1"/>
              </a:buClr>
              <a:buSzPts val="6200"/>
              <a:buFont typeface="Merriweather Light"/>
              <a:buNone/>
              <a:defRPr sz="6200">
                <a:solidFill>
                  <a:schemeClr val="dk1"/>
                </a:solidFill>
                <a:latin typeface="Merriweather Light"/>
                <a:ea typeface="Merriweather Light"/>
                <a:cs typeface="Merriweather Light"/>
                <a:sym typeface="Merriweather Light"/>
              </a:defRPr>
            </a:lvl8pPr>
            <a:lvl9pPr lvl="8">
              <a:spcBef>
                <a:spcPts val="0"/>
              </a:spcBef>
              <a:spcAft>
                <a:spcPts val="0"/>
              </a:spcAft>
              <a:buClr>
                <a:schemeClr val="dk1"/>
              </a:buClr>
              <a:buSzPts val="6200"/>
              <a:buFont typeface="Merriweather Light"/>
              <a:buNone/>
              <a:defRPr sz="6200">
                <a:solidFill>
                  <a:schemeClr val="dk1"/>
                </a:solidFill>
                <a:latin typeface="Merriweather Light"/>
                <a:ea typeface="Merriweather Light"/>
                <a:cs typeface="Merriweather Light"/>
                <a:sym typeface="Merriweather Light"/>
              </a:defRPr>
            </a:lvl9pPr>
          </a:lstStyle>
          <a:p/>
        </p:txBody>
      </p:sp>
      <p:sp>
        <p:nvSpPr>
          <p:cNvPr id="279" name="Google Shape;279;p13"/>
          <p:cNvSpPr txBox="1"/>
          <p:nvPr>
            <p:ph idx="1" type="body"/>
          </p:nvPr>
        </p:nvSpPr>
        <p:spPr>
          <a:xfrm>
            <a:off x="9685762" y="2918310"/>
            <a:ext cx="8849100" cy="4298700"/>
          </a:xfrm>
          <a:prstGeom prst="rect">
            <a:avLst/>
          </a:prstGeom>
          <a:noFill/>
          <a:ln>
            <a:noFill/>
          </a:ln>
        </p:spPr>
        <p:txBody>
          <a:bodyPr anchorCtr="0" anchor="t" bIns="190075" lIns="190075" spcFirstLastPara="1" rIns="190075" wrap="square" tIns="190075">
            <a:noAutofit/>
          </a:bodyPr>
          <a:lstStyle>
            <a:lvl1pPr indent="-349250" lvl="0" marL="457200">
              <a:spcBef>
                <a:spcPts val="0"/>
              </a:spcBef>
              <a:spcAft>
                <a:spcPts val="0"/>
              </a:spcAft>
              <a:buClr>
                <a:schemeClr val="dk1"/>
              </a:buClr>
              <a:buSzPts val="1900"/>
              <a:buFont typeface="Lexend Light"/>
              <a:buChar char="●"/>
              <a:defRPr sz="1900">
                <a:solidFill>
                  <a:schemeClr val="dk1"/>
                </a:solidFill>
                <a:latin typeface="Lexend Light"/>
                <a:ea typeface="Lexend Light"/>
                <a:cs typeface="Lexend Light"/>
                <a:sym typeface="Lexend Light"/>
              </a:defRPr>
            </a:lvl1pPr>
            <a:lvl2pPr indent="-349250" lvl="1" marL="914400">
              <a:spcBef>
                <a:spcPts val="0"/>
              </a:spcBef>
              <a:spcAft>
                <a:spcPts val="0"/>
              </a:spcAft>
              <a:buClr>
                <a:schemeClr val="dk1"/>
              </a:buClr>
              <a:buSzPts val="1900"/>
              <a:buFont typeface="Lexend Light"/>
              <a:buChar char="○"/>
              <a:defRPr sz="1900">
                <a:solidFill>
                  <a:schemeClr val="dk1"/>
                </a:solidFill>
                <a:latin typeface="Lexend Light"/>
                <a:ea typeface="Lexend Light"/>
                <a:cs typeface="Lexend Light"/>
                <a:sym typeface="Lexend Light"/>
              </a:defRPr>
            </a:lvl2pPr>
            <a:lvl3pPr indent="-349250" lvl="2" marL="1371600">
              <a:spcBef>
                <a:spcPts val="0"/>
              </a:spcBef>
              <a:spcAft>
                <a:spcPts val="0"/>
              </a:spcAft>
              <a:buClr>
                <a:schemeClr val="dk1"/>
              </a:buClr>
              <a:buSzPts val="1900"/>
              <a:buFont typeface="Lexend Light"/>
              <a:buChar char="■"/>
              <a:defRPr sz="1900">
                <a:solidFill>
                  <a:schemeClr val="dk1"/>
                </a:solidFill>
                <a:latin typeface="Lexend Light"/>
                <a:ea typeface="Lexend Light"/>
                <a:cs typeface="Lexend Light"/>
                <a:sym typeface="Lexend Light"/>
              </a:defRPr>
            </a:lvl3pPr>
            <a:lvl4pPr indent="-349250" lvl="3" marL="1828800">
              <a:spcBef>
                <a:spcPts val="0"/>
              </a:spcBef>
              <a:spcAft>
                <a:spcPts val="0"/>
              </a:spcAft>
              <a:buClr>
                <a:schemeClr val="dk1"/>
              </a:buClr>
              <a:buSzPts val="1900"/>
              <a:buFont typeface="Lexend Light"/>
              <a:buChar char="●"/>
              <a:defRPr sz="1900">
                <a:solidFill>
                  <a:schemeClr val="dk1"/>
                </a:solidFill>
                <a:latin typeface="Lexend Light"/>
                <a:ea typeface="Lexend Light"/>
                <a:cs typeface="Lexend Light"/>
                <a:sym typeface="Lexend Light"/>
              </a:defRPr>
            </a:lvl4pPr>
            <a:lvl5pPr indent="-349250" lvl="4" marL="2286000">
              <a:spcBef>
                <a:spcPts val="0"/>
              </a:spcBef>
              <a:spcAft>
                <a:spcPts val="0"/>
              </a:spcAft>
              <a:buClr>
                <a:schemeClr val="dk1"/>
              </a:buClr>
              <a:buSzPts val="1900"/>
              <a:buFont typeface="Lexend Light"/>
              <a:buChar char="○"/>
              <a:defRPr sz="1900">
                <a:solidFill>
                  <a:schemeClr val="dk1"/>
                </a:solidFill>
                <a:latin typeface="Lexend Light"/>
                <a:ea typeface="Lexend Light"/>
                <a:cs typeface="Lexend Light"/>
                <a:sym typeface="Lexend Light"/>
              </a:defRPr>
            </a:lvl5pPr>
            <a:lvl6pPr indent="-349250" lvl="5" marL="2743200">
              <a:spcBef>
                <a:spcPts val="0"/>
              </a:spcBef>
              <a:spcAft>
                <a:spcPts val="0"/>
              </a:spcAft>
              <a:buClr>
                <a:schemeClr val="dk1"/>
              </a:buClr>
              <a:buSzPts val="1900"/>
              <a:buFont typeface="Lexend Light"/>
              <a:buChar char="■"/>
              <a:defRPr sz="1900">
                <a:solidFill>
                  <a:schemeClr val="dk1"/>
                </a:solidFill>
                <a:latin typeface="Lexend Light"/>
                <a:ea typeface="Lexend Light"/>
                <a:cs typeface="Lexend Light"/>
                <a:sym typeface="Lexend Light"/>
              </a:defRPr>
            </a:lvl6pPr>
            <a:lvl7pPr indent="-349250" lvl="6" marL="3200400">
              <a:spcBef>
                <a:spcPts val="0"/>
              </a:spcBef>
              <a:spcAft>
                <a:spcPts val="0"/>
              </a:spcAft>
              <a:buClr>
                <a:schemeClr val="dk1"/>
              </a:buClr>
              <a:buSzPts val="1900"/>
              <a:buFont typeface="Lexend Light"/>
              <a:buChar char="●"/>
              <a:defRPr sz="1900">
                <a:solidFill>
                  <a:schemeClr val="dk1"/>
                </a:solidFill>
                <a:latin typeface="Lexend Light"/>
                <a:ea typeface="Lexend Light"/>
                <a:cs typeface="Lexend Light"/>
                <a:sym typeface="Lexend Light"/>
              </a:defRPr>
            </a:lvl7pPr>
            <a:lvl8pPr indent="-349250" lvl="7" marL="3657600">
              <a:spcBef>
                <a:spcPts val="0"/>
              </a:spcBef>
              <a:spcAft>
                <a:spcPts val="0"/>
              </a:spcAft>
              <a:buClr>
                <a:schemeClr val="dk1"/>
              </a:buClr>
              <a:buSzPts val="1900"/>
              <a:buFont typeface="Lexend Light"/>
              <a:buChar char="○"/>
              <a:defRPr sz="1900">
                <a:solidFill>
                  <a:schemeClr val="dk1"/>
                </a:solidFill>
                <a:latin typeface="Lexend Light"/>
                <a:ea typeface="Lexend Light"/>
                <a:cs typeface="Lexend Light"/>
                <a:sym typeface="Lexend Light"/>
              </a:defRPr>
            </a:lvl8pPr>
            <a:lvl9pPr indent="-349250" lvl="8" marL="4114800">
              <a:spcBef>
                <a:spcPts val="0"/>
              </a:spcBef>
              <a:spcAft>
                <a:spcPts val="0"/>
              </a:spcAft>
              <a:buClr>
                <a:schemeClr val="dk1"/>
              </a:buClr>
              <a:buSzPts val="1900"/>
              <a:buFont typeface="Lexend Light"/>
              <a:buChar char="■"/>
              <a:defRPr sz="1900">
                <a:solidFill>
                  <a:schemeClr val="dk1"/>
                </a:solidFill>
                <a:latin typeface="Lexend Light"/>
                <a:ea typeface="Lexend Light"/>
                <a:cs typeface="Lexend Light"/>
                <a:sym typeface="Lexend Light"/>
              </a:defRPr>
            </a:lvl9pPr>
          </a:lstStyle>
          <a:p/>
        </p:txBody>
      </p:sp>
      <p:sp>
        <p:nvSpPr>
          <p:cNvPr id="280" name="Google Shape;280;p13"/>
          <p:cNvSpPr txBox="1"/>
          <p:nvPr>
            <p:ph idx="12" type="sldNum"/>
          </p:nvPr>
        </p:nvSpPr>
        <p:spPr>
          <a:xfrm>
            <a:off x="17789482" y="9874998"/>
            <a:ext cx="1140600" cy="818400"/>
          </a:xfrm>
          <a:prstGeom prst="rect">
            <a:avLst/>
          </a:prstGeom>
          <a:noFill/>
          <a:ln>
            <a:noFill/>
          </a:ln>
        </p:spPr>
        <p:txBody>
          <a:bodyPr anchorCtr="0" anchor="t" bIns="190075" lIns="190075" spcFirstLastPara="1" rIns="190075" wrap="square" tIns="190075">
            <a:noAutofit/>
          </a:bodyPr>
          <a:lstStyle>
            <a:lvl1pPr lvl="0" algn="r">
              <a:buNone/>
              <a:defRPr sz="2700">
                <a:solidFill>
                  <a:schemeClr val="dk1"/>
                </a:solidFill>
                <a:latin typeface="Lexend Light"/>
                <a:ea typeface="Lexend Light"/>
                <a:cs typeface="Lexend Light"/>
                <a:sym typeface="Lexend Light"/>
              </a:defRPr>
            </a:lvl1pPr>
            <a:lvl2pPr lvl="1" algn="r">
              <a:buNone/>
              <a:defRPr sz="2700">
                <a:solidFill>
                  <a:schemeClr val="dk1"/>
                </a:solidFill>
                <a:latin typeface="Lexend Light"/>
                <a:ea typeface="Lexend Light"/>
                <a:cs typeface="Lexend Light"/>
                <a:sym typeface="Lexend Light"/>
              </a:defRPr>
            </a:lvl2pPr>
            <a:lvl3pPr lvl="2" algn="r">
              <a:buNone/>
              <a:defRPr sz="2700">
                <a:solidFill>
                  <a:schemeClr val="dk1"/>
                </a:solidFill>
                <a:latin typeface="Lexend Light"/>
                <a:ea typeface="Lexend Light"/>
                <a:cs typeface="Lexend Light"/>
                <a:sym typeface="Lexend Light"/>
              </a:defRPr>
            </a:lvl3pPr>
            <a:lvl4pPr lvl="3" algn="r">
              <a:buNone/>
              <a:defRPr sz="2700">
                <a:solidFill>
                  <a:schemeClr val="dk1"/>
                </a:solidFill>
                <a:latin typeface="Lexend Light"/>
                <a:ea typeface="Lexend Light"/>
                <a:cs typeface="Lexend Light"/>
                <a:sym typeface="Lexend Light"/>
              </a:defRPr>
            </a:lvl4pPr>
            <a:lvl5pPr lvl="4" algn="r">
              <a:buNone/>
              <a:defRPr sz="2700">
                <a:solidFill>
                  <a:schemeClr val="dk1"/>
                </a:solidFill>
                <a:latin typeface="Lexend Light"/>
                <a:ea typeface="Lexend Light"/>
                <a:cs typeface="Lexend Light"/>
                <a:sym typeface="Lexend Light"/>
              </a:defRPr>
            </a:lvl5pPr>
            <a:lvl6pPr lvl="5" algn="r">
              <a:buNone/>
              <a:defRPr sz="2700">
                <a:solidFill>
                  <a:schemeClr val="dk1"/>
                </a:solidFill>
                <a:latin typeface="Lexend Light"/>
                <a:ea typeface="Lexend Light"/>
                <a:cs typeface="Lexend Light"/>
                <a:sym typeface="Lexend Light"/>
              </a:defRPr>
            </a:lvl6pPr>
            <a:lvl7pPr lvl="6" algn="r">
              <a:buNone/>
              <a:defRPr sz="2700">
                <a:solidFill>
                  <a:schemeClr val="dk1"/>
                </a:solidFill>
                <a:latin typeface="Lexend Light"/>
                <a:ea typeface="Lexend Light"/>
                <a:cs typeface="Lexend Light"/>
                <a:sym typeface="Lexend Light"/>
              </a:defRPr>
            </a:lvl7pPr>
            <a:lvl8pPr lvl="7" algn="r">
              <a:buNone/>
              <a:defRPr sz="2700">
                <a:solidFill>
                  <a:schemeClr val="dk1"/>
                </a:solidFill>
                <a:latin typeface="Lexend Light"/>
                <a:ea typeface="Lexend Light"/>
                <a:cs typeface="Lexend Light"/>
                <a:sym typeface="Lexend Light"/>
              </a:defRPr>
            </a:lvl8pPr>
            <a:lvl9pPr lvl="8" algn="r">
              <a:buNone/>
              <a:defRPr sz="2700">
                <a:solidFill>
                  <a:schemeClr val="dk1"/>
                </a:solidFill>
                <a:latin typeface="Lexend Light"/>
                <a:ea typeface="Lexend Light"/>
                <a:cs typeface="Lexend Light"/>
                <a:sym typeface="Lexend Light"/>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 id="2147483690" r:id="rId32"/>
    <p:sldLayoutId id="2147483691" r:id="rId33"/>
    <p:sldLayoutId id="2147483692" r:id="rId34"/>
    <p:sldLayoutId id="2147483693" r:id="rId35"/>
    <p:sldLayoutId id="2147483694" r:id="rId36"/>
    <p:sldLayoutId id="2147483695" r:id="rId37"/>
    <p:sldLayoutId id="2147483696" r:id="rId38"/>
    <p:sldLayoutId id="2147483697" r:id="rId39"/>
    <p:sldLayoutId id="2147483698" r:id="rId40"/>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299">
          <p15:clr>
            <a:srgbClr val="E46962"/>
          </p15:clr>
        </p15:guide>
        <p15:guide id="2" pos="1527">
          <p15:clr>
            <a:srgbClr val="E46962"/>
          </p15:clr>
        </p15:guide>
        <p15:guide id="3" pos="1736">
          <p15:clr>
            <a:srgbClr val="E46962"/>
          </p15:clr>
        </p15:guide>
        <p15:guide id="4" pos="509">
          <p15:clr>
            <a:srgbClr val="E46962"/>
          </p15:clr>
        </p15:guide>
        <p15:guide id="5" pos="3197">
          <p15:clr>
            <a:srgbClr val="E46962"/>
          </p15:clr>
        </p15:guide>
        <p15:guide id="6" pos="4425">
          <p15:clr>
            <a:srgbClr val="E46962"/>
          </p15:clr>
        </p15:guide>
        <p15:guide id="7" orient="horz" pos="677">
          <p15:clr>
            <a:srgbClr val="E46962"/>
          </p15:clr>
        </p15:guide>
        <p15:guide id="8" orient="horz" pos="288">
          <p15:clr>
            <a:srgbClr val="E46962"/>
          </p15:clr>
        </p15:guide>
        <p15:guide id="9" orient="horz" pos="1072">
          <p15:clr>
            <a:srgbClr val="E46962"/>
          </p15:clr>
        </p15:guide>
        <p15:guide id="10" orient="horz" pos="1838">
          <p15:clr>
            <a:srgbClr val="E46962"/>
          </p15:clr>
        </p15:guide>
        <p15:guide id="11" orient="horz" pos="2599">
          <p15:clr>
            <a:srgbClr val="E46962"/>
          </p15:clr>
        </p15:guide>
        <p15:guide id="12" orient="horz" pos="3368">
          <p15:clr>
            <a:srgbClr val="E46962"/>
          </p15:clr>
        </p15:guide>
        <p15:guide id="13" orient="horz" pos="6440">
          <p15:clr>
            <a:srgbClr val="E46962"/>
          </p15:clr>
        </p15:guide>
        <p15:guide id="14" pos="5886">
          <p15:clr>
            <a:srgbClr val="E46962"/>
          </p15:clr>
        </p15:guide>
        <p15:guide id="15" pos="7329">
          <p15:clr>
            <a:srgbClr val="E46962"/>
          </p15:clr>
        </p15:guide>
        <p15:guide id="16" pos="7544">
          <p15:clr>
            <a:srgbClr val="E46962"/>
          </p15:clr>
        </p15:guide>
        <p15:guide id="17" pos="8772">
          <p15:clr>
            <a:srgbClr val="E46962"/>
          </p15:clr>
        </p15:guide>
        <p15:guide id="18" pos="9005">
          <p15:clr>
            <a:srgbClr val="E46962"/>
          </p15:clr>
        </p15:guide>
        <p15:guide id="19" pos="10233">
          <p15:clr>
            <a:srgbClr val="E46962"/>
          </p15:clr>
        </p15:guide>
        <p15:guide id="20" pos="10448">
          <p15:clr>
            <a:srgbClr val="E46962"/>
          </p15:clr>
        </p15:guide>
        <p15:guide id="21" pos="4658">
          <p15:clr>
            <a:srgbClr val="E46962"/>
          </p15:clr>
        </p15:guide>
        <p15:guide id="22" pos="6101">
          <p15:clr>
            <a:srgbClr val="E46962"/>
          </p15:clr>
        </p15:guide>
        <p15:guide id="23" pos="11675">
          <p15:clr>
            <a:srgbClr val="E46962"/>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xml"/><Relationship Id="rId3"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2.xml"/><Relationship Id="rId3" Type="http://schemas.openxmlformats.org/officeDocument/2006/relationships/image" Target="../media/image7.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3.xml"/><Relationship Id="rId3" Type="http://schemas.openxmlformats.org/officeDocument/2006/relationships/image" Target="../media/image6.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4.xml"/><Relationship Id="rId3" Type="http://schemas.openxmlformats.org/officeDocument/2006/relationships/image" Target="../media/image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5.xml"/><Relationship Id="rId3" Type="http://schemas.openxmlformats.org/officeDocument/2006/relationships/image" Target="../media/image5.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6.xml"/><Relationship Id="rId3"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7.xml"/><Relationship Id="rId3"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8.xml"/><Relationship Id="rId3"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9.xml"/><Relationship Id="rId3"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616" name="Shape 616"/>
        <p:cNvGrpSpPr/>
        <p:nvPr/>
      </p:nvGrpSpPr>
      <p:grpSpPr>
        <a:xfrm>
          <a:off x="0" y="0"/>
          <a:ext cx="0" cy="0"/>
          <a:chOff x="0" y="0"/>
          <a:chExt cx="0" cy="0"/>
        </a:xfrm>
      </p:grpSpPr>
      <p:sp>
        <p:nvSpPr>
          <p:cNvPr id="617" name="Google Shape;617;p54"/>
          <p:cNvSpPr txBox="1"/>
          <p:nvPr>
            <p:ph type="title"/>
          </p:nvPr>
        </p:nvSpPr>
        <p:spPr>
          <a:xfrm>
            <a:off x="0" y="2254075"/>
            <a:ext cx="9871200" cy="4919100"/>
          </a:xfrm>
          <a:prstGeom prst="rect">
            <a:avLst/>
          </a:prstGeom>
          <a:noFill/>
          <a:ln cap="flat" cmpd="sng" w="9525">
            <a:solidFill>
              <a:srgbClr val="C27BA0"/>
            </a:solidFill>
            <a:prstDash val="dot"/>
            <a:round/>
            <a:headEnd len="sm" w="sm" type="none"/>
            <a:tailEnd len="sm" w="sm" type="none"/>
          </a:ln>
        </p:spPr>
        <p:txBody>
          <a:bodyPr anchorCtr="0" anchor="t" bIns="190075" lIns="190075" spcFirstLastPara="1" rIns="190075" wrap="square" tIns="190075">
            <a:noAutofit/>
          </a:bodyPr>
          <a:lstStyle/>
          <a:p>
            <a:pPr indent="0" lvl="0" marL="0" rtl="0" algn="ctr">
              <a:spcBef>
                <a:spcPts val="0"/>
              </a:spcBef>
              <a:spcAft>
                <a:spcPts val="0"/>
              </a:spcAft>
              <a:buSzPts val="990"/>
              <a:buNone/>
            </a:pPr>
            <a:r>
              <a:rPr lang="en-US" sz="10000">
                <a:solidFill>
                  <a:srgbClr val="4C1130"/>
                </a:solidFill>
                <a:latin typeface="Comic Sans MS"/>
                <a:ea typeface="Comic Sans MS"/>
                <a:cs typeface="Comic Sans MS"/>
                <a:sym typeface="Comic Sans MS"/>
              </a:rPr>
              <a:t>Event </a:t>
            </a:r>
            <a:endParaRPr sz="10000">
              <a:solidFill>
                <a:srgbClr val="4C1130"/>
              </a:solidFill>
              <a:latin typeface="Comic Sans MS"/>
              <a:ea typeface="Comic Sans MS"/>
              <a:cs typeface="Comic Sans MS"/>
              <a:sym typeface="Comic Sans MS"/>
            </a:endParaRPr>
          </a:p>
          <a:p>
            <a:pPr indent="0" lvl="0" marL="0" rtl="0" algn="ctr">
              <a:spcBef>
                <a:spcPts val="0"/>
              </a:spcBef>
              <a:spcAft>
                <a:spcPts val="0"/>
              </a:spcAft>
              <a:buSzPts val="990"/>
              <a:buNone/>
            </a:pPr>
            <a:r>
              <a:rPr lang="en-US" sz="10000">
                <a:solidFill>
                  <a:srgbClr val="4C1130"/>
                </a:solidFill>
                <a:latin typeface="Comic Sans MS"/>
                <a:ea typeface="Comic Sans MS"/>
                <a:cs typeface="Comic Sans MS"/>
                <a:sym typeface="Comic Sans MS"/>
              </a:rPr>
              <a:t>Management</a:t>
            </a:r>
            <a:endParaRPr sz="10000">
              <a:solidFill>
                <a:srgbClr val="4C1130"/>
              </a:solidFill>
              <a:latin typeface="Comic Sans MS"/>
              <a:ea typeface="Comic Sans MS"/>
              <a:cs typeface="Comic Sans MS"/>
              <a:sym typeface="Comic Sans MS"/>
            </a:endParaRPr>
          </a:p>
          <a:p>
            <a:pPr indent="0" lvl="0" marL="0" rtl="0" algn="ctr">
              <a:spcBef>
                <a:spcPts val="0"/>
              </a:spcBef>
              <a:spcAft>
                <a:spcPts val="0"/>
              </a:spcAft>
              <a:buSzPts val="990"/>
              <a:buNone/>
            </a:pPr>
            <a:r>
              <a:rPr lang="en-US" sz="10000">
                <a:solidFill>
                  <a:srgbClr val="4C1130"/>
                </a:solidFill>
                <a:latin typeface="Comic Sans MS"/>
                <a:ea typeface="Comic Sans MS"/>
                <a:cs typeface="Comic Sans MS"/>
                <a:sym typeface="Comic Sans MS"/>
              </a:rPr>
              <a:t>Portal</a:t>
            </a:r>
            <a:endParaRPr sz="10000">
              <a:solidFill>
                <a:srgbClr val="4C1130"/>
              </a:solidFill>
              <a:latin typeface="Comic Sans MS"/>
              <a:ea typeface="Comic Sans MS"/>
              <a:cs typeface="Comic Sans MS"/>
              <a:sym typeface="Comic Sans MS"/>
            </a:endParaRPr>
          </a:p>
        </p:txBody>
      </p:sp>
      <p:sp>
        <p:nvSpPr>
          <p:cNvPr id="618" name="Google Shape;618;p54"/>
          <p:cNvSpPr txBox="1"/>
          <p:nvPr>
            <p:ph idx="1" type="subTitle"/>
          </p:nvPr>
        </p:nvSpPr>
        <p:spPr>
          <a:xfrm>
            <a:off x="10776525" y="7277950"/>
            <a:ext cx="8192100" cy="3202200"/>
          </a:xfrm>
          <a:prstGeom prst="rect">
            <a:avLst/>
          </a:prstGeom>
        </p:spPr>
        <p:txBody>
          <a:bodyPr anchorCtr="0" anchor="b" bIns="190075" lIns="190075" spcFirstLastPara="1" rIns="190075" wrap="square" tIns="190075">
            <a:noAutofit/>
          </a:bodyPr>
          <a:lstStyle/>
          <a:p>
            <a:pPr indent="0" lvl="0" marL="0" rtl="0" algn="l">
              <a:spcBef>
                <a:spcPts val="0"/>
              </a:spcBef>
              <a:spcAft>
                <a:spcPts val="0"/>
              </a:spcAft>
              <a:buNone/>
            </a:pPr>
            <a:r>
              <a:rPr lang="en-US" sz="5000">
                <a:solidFill>
                  <a:srgbClr val="4C1130"/>
                </a:solidFill>
                <a:latin typeface="Comic Sans MS"/>
                <a:ea typeface="Comic Sans MS"/>
                <a:cs typeface="Comic Sans MS"/>
                <a:sym typeface="Comic Sans MS"/>
              </a:rPr>
              <a:t>Presented By:-</a:t>
            </a:r>
            <a:endParaRPr sz="5000">
              <a:solidFill>
                <a:srgbClr val="4C1130"/>
              </a:solidFill>
              <a:latin typeface="Comic Sans MS"/>
              <a:ea typeface="Comic Sans MS"/>
              <a:cs typeface="Comic Sans MS"/>
              <a:sym typeface="Comic Sans MS"/>
            </a:endParaRPr>
          </a:p>
          <a:p>
            <a:pPr indent="0" lvl="0" marL="0" rtl="0" algn="l">
              <a:spcBef>
                <a:spcPts val="0"/>
              </a:spcBef>
              <a:spcAft>
                <a:spcPts val="0"/>
              </a:spcAft>
              <a:buNone/>
            </a:pPr>
            <a:r>
              <a:rPr lang="en-US" sz="5000">
                <a:solidFill>
                  <a:srgbClr val="4C1130"/>
                </a:solidFill>
                <a:latin typeface="Comic Sans MS"/>
                <a:ea typeface="Comic Sans MS"/>
                <a:cs typeface="Comic Sans MS"/>
                <a:sym typeface="Comic Sans MS"/>
              </a:rPr>
              <a:t>Shivam Anand Bhushan</a:t>
            </a:r>
            <a:endParaRPr sz="5000">
              <a:solidFill>
                <a:srgbClr val="4C1130"/>
              </a:solidFill>
              <a:latin typeface="Comic Sans MS"/>
              <a:ea typeface="Comic Sans MS"/>
              <a:cs typeface="Comic Sans MS"/>
              <a:sym typeface="Comic Sans MS"/>
            </a:endParaRPr>
          </a:p>
        </p:txBody>
      </p:sp>
      <p:pic>
        <p:nvPicPr>
          <p:cNvPr id="619" name="Google Shape;619;p54" title="Hero-1-removebg-preview(2).jpg"/>
          <p:cNvPicPr preferRelativeResize="0"/>
          <p:nvPr/>
        </p:nvPicPr>
        <p:blipFill>
          <a:blip r:embed="rId3">
            <a:alphaModFix/>
          </a:blip>
          <a:stretch>
            <a:fillRect/>
          </a:stretch>
        </p:blipFill>
        <p:spPr>
          <a:xfrm>
            <a:off x="9871175" y="-120825"/>
            <a:ext cx="9097450" cy="5002325"/>
          </a:xfrm>
          <a:prstGeom prst="rect">
            <a:avLst/>
          </a:prstGeom>
          <a:noFill/>
          <a:ln>
            <a:noFill/>
          </a:ln>
          <a:effectLst>
            <a:reflection blurRad="0" dir="0" dist="0" endA="0" fadeDir="5400012" kx="0" rotWithShape="0" algn="bl" stPos="0" sy="-100000" ky="0"/>
          </a:effectLst>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816" name="Shape 816"/>
        <p:cNvGrpSpPr/>
        <p:nvPr/>
      </p:nvGrpSpPr>
      <p:grpSpPr>
        <a:xfrm>
          <a:off x="0" y="0"/>
          <a:ext cx="0" cy="0"/>
          <a:chOff x="0" y="0"/>
          <a:chExt cx="0" cy="0"/>
        </a:xfrm>
      </p:grpSpPr>
      <p:sp>
        <p:nvSpPr>
          <p:cNvPr id="817" name="Google Shape;817;p63"/>
          <p:cNvSpPr txBox="1"/>
          <p:nvPr>
            <p:ph idx="4294967295" type="sldNum"/>
          </p:nvPr>
        </p:nvSpPr>
        <p:spPr>
          <a:xfrm>
            <a:off x="17569655" y="9848231"/>
            <a:ext cx="1140600" cy="8184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1900"/>
              <a:t>‹#›</a:t>
            </a:fld>
            <a:endParaRPr sz="1900"/>
          </a:p>
        </p:txBody>
      </p:sp>
      <p:grpSp>
        <p:nvGrpSpPr>
          <p:cNvPr id="818" name="Google Shape;818;p63"/>
          <p:cNvGrpSpPr/>
          <p:nvPr/>
        </p:nvGrpSpPr>
        <p:grpSpPr>
          <a:xfrm>
            <a:off x="13" y="9568476"/>
            <a:ext cx="19007909" cy="1112345"/>
            <a:chOff x="13" y="9568476"/>
            <a:chExt cx="19007909" cy="1112345"/>
          </a:xfrm>
        </p:grpSpPr>
        <p:grpSp>
          <p:nvGrpSpPr>
            <p:cNvPr id="819" name="Google Shape;819;p63"/>
            <p:cNvGrpSpPr/>
            <p:nvPr/>
          </p:nvGrpSpPr>
          <p:grpSpPr>
            <a:xfrm>
              <a:off x="13" y="9568476"/>
              <a:ext cx="19007909" cy="1112258"/>
              <a:chOff x="-324645" y="2222500"/>
              <a:chExt cx="22260112" cy="1302563"/>
            </a:xfrm>
          </p:grpSpPr>
          <p:sp>
            <p:nvSpPr>
              <p:cNvPr id="820" name="Google Shape;820;p63"/>
              <p:cNvSpPr/>
              <p:nvPr/>
            </p:nvSpPr>
            <p:spPr>
              <a:xfrm>
                <a:off x="-324645" y="2222500"/>
                <a:ext cx="17645698" cy="1302563"/>
              </a:xfrm>
              <a:custGeom>
                <a:rect b="b" l="l" r="r" t="t"/>
                <a:pathLst>
                  <a:path extrusionOk="0" h="440055" w="1892300">
                    <a:moveTo>
                      <a:pt x="0" y="439737"/>
                    </a:moveTo>
                    <a:lnTo>
                      <a:pt x="1892300" y="439737"/>
                    </a:lnTo>
                    <a:lnTo>
                      <a:pt x="1892300" y="0"/>
                    </a:lnTo>
                    <a:lnTo>
                      <a:pt x="0" y="0"/>
                    </a:lnTo>
                    <a:lnTo>
                      <a:pt x="0" y="439737"/>
                    </a:lnTo>
                    <a:close/>
                  </a:path>
                </a:pathLst>
              </a:custGeom>
              <a:solidFill>
                <a:srgbClr val="FFF2CC"/>
              </a:solidFill>
              <a:ln>
                <a:noFill/>
              </a:ln>
              <a:effectLst>
                <a:outerShdw blurRad="44450" algn="ctr" dir="5400000" dist="27940">
                  <a:srgbClr val="000000">
                    <a:alpha val="31760"/>
                  </a:srgbClr>
                </a:outerShdw>
              </a:effectLst>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21" name="Google Shape;821;p63"/>
              <p:cNvSpPr/>
              <p:nvPr/>
            </p:nvSpPr>
            <p:spPr>
              <a:xfrm>
                <a:off x="20621789" y="2222500"/>
                <a:ext cx="1313678" cy="1302563"/>
              </a:xfrm>
              <a:custGeom>
                <a:rect b="b" l="l" r="r" t="t"/>
                <a:pathLst>
                  <a:path extrusionOk="0" h="440055" w="1883409">
                    <a:moveTo>
                      <a:pt x="0" y="0"/>
                    </a:moveTo>
                    <a:lnTo>
                      <a:pt x="0" y="439737"/>
                    </a:lnTo>
                    <a:lnTo>
                      <a:pt x="1883155" y="439737"/>
                    </a:lnTo>
                    <a:lnTo>
                      <a:pt x="1883155" y="0"/>
                    </a:lnTo>
                    <a:lnTo>
                      <a:pt x="0" y="0"/>
                    </a:lnTo>
                    <a:close/>
                  </a:path>
                </a:pathLst>
              </a:custGeom>
              <a:solidFill>
                <a:srgbClr val="FF8200"/>
              </a:solidFill>
              <a:ln>
                <a:noFill/>
              </a:ln>
              <a:effectLst>
                <a:outerShdw blurRad="44450" algn="ctr" dir="5400000" dist="27940">
                  <a:srgbClr val="000000">
                    <a:alpha val="31760"/>
                  </a:srgbClr>
                </a:outerShdw>
              </a:effectLst>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822" name="Google Shape;822;p63"/>
            <p:cNvSpPr/>
            <p:nvPr/>
          </p:nvSpPr>
          <p:spPr>
            <a:xfrm>
              <a:off x="15067756" y="9568581"/>
              <a:ext cx="2820405" cy="1112239"/>
            </a:xfrm>
            <a:custGeom>
              <a:rect b="b" l="l" r="r" t="t"/>
              <a:pathLst>
                <a:path extrusionOk="0" h="440055" w="1883409">
                  <a:moveTo>
                    <a:pt x="0" y="0"/>
                  </a:moveTo>
                  <a:lnTo>
                    <a:pt x="0" y="439737"/>
                  </a:lnTo>
                  <a:lnTo>
                    <a:pt x="1883155" y="439737"/>
                  </a:lnTo>
                  <a:lnTo>
                    <a:pt x="1883155" y="0"/>
                  </a:lnTo>
                  <a:lnTo>
                    <a:pt x="0" y="0"/>
                  </a:lnTo>
                  <a:close/>
                </a:path>
              </a:pathLst>
            </a:custGeom>
            <a:solidFill>
              <a:srgbClr val="FEE599"/>
            </a:solidFill>
            <a:ln>
              <a:noFill/>
            </a:ln>
            <a:effectLst>
              <a:outerShdw blurRad="44450" algn="ctr" dir="5400000" dist="27940">
                <a:srgbClr val="000000">
                  <a:alpha val="31760"/>
                </a:srgbClr>
              </a:outerShdw>
            </a:effectLst>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823" name="Google Shape;823;p63"/>
          <p:cNvSpPr txBox="1"/>
          <p:nvPr/>
        </p:nvSpPr>
        <p:spPr>
          <a:xfrm>
            <a:off x="665956" y="9771598"/>
            <a:ext cx="11277600" cy="708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4000">
                <a:solidFill>
                  <a:schemeClr val="dk1"/>
                </a:solidFill>
                <a:latin typeface="Times New Roman"/>
                <a:ea typeface="Times New Roman"/>
                <a:cs typeface="Times New Roman"/>
                <a:sym typeface="Times New Roman"/>
              </a:rPr>
              <a:t>Title of project</a:t>
            </a:r>
            <a:endParaRPr/>
          </a:p>
        </p:txBody>
      </p:sp>
      <p:sp>
        <p:nvSpPr>
          <p:cNvPr id="824" name="Google Shape;824;p63"/>
          <p:cNvSpPr txBox="1"/>
          <p:nvPr/>
        </p:nvSpPr>
        <p:spPr>
          <a:xfrm>
            <a:off x="15486923" y="9928984"/>
            <a:ext cx="22425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chemeClr val="dk1"/>
                </a:solidFill>
                <a:latin typeface="Times New Roman"/>
                <a:ea typeface="Times New Roman"/>
                <a:cs typeface="Times New Roman"/>
                <a:sym typeface="Times New Roman"/>
              </a:rPr>
              <a:t>Month - Year</a:t>
            </a:r>
            <a:endParaRPr sz="2800">
              <a:solidFill>
                <a:schemeClr val="dk1"/>
              </a:solidFill>
              <a:latin typeface="Calibri"/>
              <a:ea typeface="Calibri"/>
              <a:cs typeface="Calibri"/>
              <a:sym typeface="Calibri"/>
            </a:endParaRPr>
          </a:p>
        </p:txBody>
      </p:sp>
      <p:sp>
        <p:nvSpPr>
          <p:cNvPr id="825" name="Google Shape;825;p63"/>
          <p:cNvSpPr txBox="1"/>
          <p:nvPr/>
        </p:nvSpPr>
        <p:spPr>
          <a:xfrm>
            <a:off x="18115756" y="9911199"/>
            <a:ext cx="575100" cy="3885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3200">
                <a:solidFill>
                  <a:schemeClr val="lt1"/>
                </a:solidFill>
                <a:latin typeface="Calibri"/>
                <a:ea typeface="Calibri"/>
                <a:cs typeface="Calibri"/>
                <a:sym typeface="Calibri"/>
              </a:rPr>
              <a:t>‹#›</a:t>
            </a:fld>
            <a:endParaRPr sz="1870">
              <a:solidFill>
                <a:schemeClr val="lt1"/>
              </a:solidFill>
              <a:latin typeface="Calibri"/>
              <a:ea typeface="Calibri"/>
              <a:cs typeface="Calibri"/>
              <a:sym typeface="Calibri"/>
            </a:endParaRPr>
          </a:p>
        </p:txBody>
      </p:sp>
      <p:sp>
        <p:nvSpPr>
          <p:cNvPr id="826" name="Google Shape;826;p63"/>
          <p:cNvSpPr/>
          <p:nvPr/>
        </p:nvSpPr>
        <p:spPr>
          <a:xfrm>
            <a:off x="-26275" y="774850"/>
            <a:ext cx="7045825" cy="828307"/>
          </a:xfrm>
          <a:custGeom>
            <a:rect b="b" l="l" r="r" t="t"/>
            <a:pathLst>
              <a:path extrusionOk="0" h="439420" w="3844925">
                <a:moveTo>
                  <a:pt x="0" y="439204"/>
                </a:moveTo>
                <a:lnTo>
                  <a:pt x="3844798" y="439204"/>
                </a:lnTo>
                <a:lnTo>
                  <a:pt x="3844798" y="0"/>
                </a:lnTo>
                <a:lnTo>
                  <a:pt x="0" y="0"/>
                </a:lnTo>
                <a:lnTo>
                  <a:pt x="0" y="439204"/>
                </a:lnTo>
                <a:close/>
              </a:path>
            </a:pathLst>
          </a:custGeom>
          <a:solidFill>
            <a:srgbClr val="8E7CC3"/>
          </a:solidFill>
          <a:ln>
            <a:noFill/>
          </a:ln>
          <a:effectLst>
            <a:outerShdw blurRad="44450" algn="ctr" dir="5400000" dist="27940">
              <a:srgbClr val="000000">
                <a:alpha val="31760"/>
              </a:srgbClr>
            </a:outerShdw>
          </a:effectLst>
        </p:spPr>
        <p:txBody>
          <a:bodyPr anchorCtr="0" anchor="t" bIns="0" lIns="0" spcFirstLastPara="1" rIns="0" wrap="square" tIns="0">
            <a:noAutofit/>
          </a:bodyPr>
          <a:lstStyle/>
          <a:p>
            <a:pPr indent="0" lvl="1" marL="0" marR="0" rtl="0" algn="l">
              <a:spcBef>
                <a:spcPts val="0"/>
              </a:spcBef>
              <a:spcAft>
                <a:spcPts val="0"/>
              </a:spcAft>
              <a:buNone/>
            </a:pPr>
            <a:r>
              <a:rPr b="1" lang="en-US" sz="5400">
                <a:solidFill>
                  <a:schemeClr val="lt1"/>
                </a:solidFill>
                <a:latin typeface="Comic Sans MS"/>
                <a:ea typeface="Comic Sans MS"/>
                <a:cs typeface="Comic Sans MS"/>
                <a:sym typeface="Comic Sans MS"/>
              </a:rPr>
              <a:t> 7.1. API Endpoints</a:t>
            </a:r>
            <a:endParaRPr b="1" i="0" sz="2000" u="none" cap="none" strike="noStrike">
              <a:solidFill>
                <a:schemeClr val="lt1"/>
              </a:solidFill>
              <a:latin typeface="Comic Sans MS"/>
              <a:ea typeface="Comic Sans MS"/>
              <a:cs typeface="Comic Sans MS"/>
              <a:sym typeface="Comic Sans MS"/>
            </a:endParaRPr>
          </a:p>
        </p:txBody>
      </p:sp>
      <p:grpSp>
        <p:nvGrpSpPr>
          <p:cNvPr id="827" name="Google Shape;827;p63"/>
          <p:cNvGrpSpPr/>
          <p:nvPr/>
        </p:nvGrpSpPr>
        <p:grpSpPr>
          <a:xfrm>
            <a:off x="13" y="9568476"/>
            <a:ext cx="19007909" cy="1112338"/>
            <a:chOff x="13" y="9568476"/>
            <a:chExt cx="19007909" cy="1112338"/>
          </a:xfrm>
        </p:grpSpPr>
        <p:grpSp>
          <p:nvGrpSpPr>
            <p:cNvPr id="828" name="Google Shape;828;p63"/>
            <p:cNvGrpSpPr/>
            <p:nvPr/>
          </p:nvGrpSpPr>
          <p:grpSpPr>
            <a:xfrm>
              <a:off x="13" y="9568476"/>
              <a:ext cx="19007909" cy="1112258"/>
              <a:chOff x="-324645" y="2222500"/>
              <a:chExt cx="22260112" cy="1302563"/>
            </a:xfrm>
          </p:grpSpPr>
          <p:sp>
            <p:nvSpPr>
              <p:cNvPr id="829" name="Google Shape;829;p63"/>
              <p:cNvSpPr/>
              <p:nvPr/>
            </p:nvSpPr>
            <p:spPr>
              <a:xfrm>
                <a:off x="-324645" y="2222500"/>
                <a:ext cx="17645698" cy="1302563"/>
              </a:xfrm>
              <a:custGeom>
                <a:rect b="b" l="l" r="r" t="t"/>
                <a:pathLst>
                  <a:path extrusionOk="0" h="440055" w="1892300">
                    <a:moveTo>
                      <a:pt x="0" y="439737"/>
                    </a:moveTo>
                    <a:lnTo>
                      <a:pt x="1892300" y="439737"/>
                    </a:lnTo>
                    <a:lnTo>
                      <a:pt x="1892300" y="0"/>
                    </a:lnTo>
                    <a:lnTo>
                      <a:pt x="0" y="0"/>
                    </a:lnTo>
                    <a:lnTo>
                      <a:pt x="0" y="439737"/>
                    </a:lnTo>
                    <a:close/>
                  </a:path>
                </a:pathLst>
              </a:custGeom>
              <a:solidFill>
                <a:srgbClr val="FFF2CC"/>
              </a:solidFill>
              <a:ln>
                <a:noFill/>
              </a:ln>
              <a:effectLst>
                <a:outerShdw blurRad="44450" algn="ctr" dir="5400000" dist="27940">
                  <a:srgbClr val="000000">
                    <a:alpha val="31760"/>
                  </a:srgbClr>
                </a:outerShdw>
              </a:effectLst>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30" name="Google Shape;830;p63"/>
              <p:cNvSpPr/>
              <p:nvPr/>
            </p:nvSpPr>
            <p:spPr>
              <a:xfrm>
                <a:off x="20621789" y="2222500"/>
                <a:ext cx="1313678" cy="1302563"/>
              </a:xfrm>
              <a:custGeom>
                <a:rect b="b" l="l" r="r" t="t"/>
                <a:pathLst>
                  <a:path extrusionOk="0" h="440055" w="1883409">
                    <a:moveTo>
                      <a:pt x="0" y="0"/>
                    </a:moveTo>
                    <a:lnTo>
                      <a:pt x="0" y="439737"/>
                    </a:lnTo>
                    <a:lnTo>
                      <a:pt x="1883155" y="439737"/>
                    </a:lnTo>
                    <a:lnTo>
                      <a:pt x="1883155" y="0"/>
                    </a:lnTo>
                    <a:lnTo>
                      <a:pt x="0" y="0"/>
                    </a:lnTo>
                    <a:close/>
                  </a:path>
                </a:pathLst>
              </a:custGeom>
              <a:solidFill>
                <a:srgbClr val="FF8200"/>
              </a:solidFill>
              <a:ln>
                <a:noFill/>
              </a:ln>
              <a:effectLst>
                <a:outerShdw blurRad="44450" algn="ctr" dir="5400000" dist="27940">
                  <a:srgbClr val="000000">
                    <a:alpha val="31760"/>
                  </a:srgbClr>
                </a:outerShdw>
              </a:effectLst>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831" name="Google Shape;831;p63"/>
            <p:cNvSpPr/>
            <p:nvPr/>
          </p:nvSpPr>
          <p:spPr>
            <a:xfrm>
              <a:off x="14574849" y="9568575"/>
              <a:ext cx="3310091" cy="1112239"/>
            </a:xfrm>
            <a:custGeom>
              <a:rect b="b" l="l" r="r" t="t"/>
              <a:pathLst>
                <a:path extrusionOk="0" h="440055" w="1883409">
                  <a:moveTo>
                    <a:pt x="0" y="0"/>
                  </a:moveTo>
                  <a:lnTo>
                    <a:pt x="0" y="439737"/>
                  </a:lnTo>
                  <a:lnTo>
                    <a:pt x="1883155" y="439737"/>
                  </a:lnTo>
                  <a:lnTo>
                    <a:pt x="1883155" y="0"/>
                  </a:lnTo>
                  <a:lnTo>
                    <a:pt x="0" y="0"/>
                  </a:lnTo>
                  <a:close/>
                </a:path>
              </a:pathLst>
            </a:custGeom>
            <a:solidFill>
              <a:srgbClr val="FEE599"/>
            </a:solidFill>
            <a:ln>
              <a:noFill/>
            </a:ln>
            <a:effectLst>
              <a:outerShdw blurRad="44450" algn="ctr" dir="5400000" dist="27940">
                <a:srgbClr val="000000">
                  <a:alpha val="31760"/>
                </a:srgbClr>
              </a:outerShdw>
            </a:effectLst>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832" name="Google Shape;832;p63"/>
          <p:cNvSpPr txBox="1"/>
          <p:nvPr/>
        </p:nvSpPr>
        <p:spPr>
          <a:xfrm>
            <a:off x="560331" y="9655610"/>
            <a:ext cx="11277600" cy="1462200"/>
          </a:xfrm>
          <a:prstGeom prst="rect">
            <a:avLst/>
          </a:prstGeom>
          <a:noFill/>
          <a:ln>
            <a:noFill/>
          </a:ln>
        </p:spPr>
        <p:txBody>
          <a:bodyPr anchorCtr="0" anchor="t" bIns="45700" lIns="91425" spcFirstLastPara="1" rIns="91425" wrap="square" tIns="45700">
            <a:spAutoFit/>
          </a:bodyPr>
          <a:lstStyle/>
          <a:p>
            <a:pPr indent="-533400" lvl="0" marL="457200" rtl="0" algn="l">
              <a:spcBef>
                <a:spcPts val="0"/>
              </a:spcBef>
              <a:spcAft>
                <a:spcPts val="0"/>
              </a:spcAft>
              <a:buClr>
                <a:srgbClr val="4C1130"/>
              </a:buClr>
              <a:buSzPts val="4800"/>
              <a:buFont typeface="Comic Sans MS"/>
              <a:buChar char="➢"/>
            </a:pPr>
            <a:r>
              <a:rPr lang="en-US" sz="4800">
                <a:solidFill>
                  <a:srgbClr val="4C1130"/>
                </a:solidFill>
                <a:latin typeface="Comic Sans MS"/>
                <a:ea typeface="Comic Sans MS"/>
                <a:cs typeface="Comic Sans MS"/>
                <a:sym typeface="Comic Sans MS"/>
              </a:rPr>
              <a:t>Event Management Portal</a:t>
            </a:r>
            <a:endParaRPr sz="4000">
              <a:solidFill>
                <a:srgbClr val="4C1130"/>
              </a:solidFill>
              <a:latin typeface="Comic Sans MS"/>
              <a:ea typeface="Comic Sans MS"/>
              <a:cs typeface="Comic Sans MS"/>
              <a:sym typeface="Comic Sans MS"/>
            </a:endParaRPr>
          </a:p>
          <a:p>
            <a:pPr indent="0" lvl="0" marL="914400" rtl="0" algn="l">
              <a:spcBef>
                <a:spcPts val="0"/>
              </a:spcBef>
              <a:spcAft>
                <a:spcPts val="0"/>
              </a:spcAft>
              <a:buNone/>
            </a:pPr>
            <a:r>
              <a:t/>
            </a:r>
            <a:endParaRPr b="1" sz="4100">
              <a:solidFill>
                <a:srgbClr val="4C1130"/>
              </a:solidFill>
              <a:latin typeface="Roboto"/>
              <a:ea typeface="Roboto"/>
              <a:cs typeface="Roboto"/>
              <a:sym typeface="Roboto"/>
            </a:endParaRPr>
          </a:p>
        </p:txBody>
      </p:sp>
      <p:sp>
        <p:nvSpPr>
          <p:cNvPr id="833" name="Google Shape;833;p63"/>
          <p:cNvSpPr txBox="1"/>
          <p:nvPr/>
        </p:nvSpPr>
        <p:spPr>
          <a:xfrm>
            <a:off x="18115756" y="9911199"/>
            <a:ext cx="575100" cy="3885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3200">
                <a:solidFill>
                  <a:schemeClr val="lt1"/>
                </a:solidFill>
                <a:latin typeface="Calibri"/>
                <a:ea typeface="Calibri"/>
                <a:cs typeface="Calibri"/>
                <a:sym typeface="Calibri"/>
              </a:rPr>
              <a:t>‹#›</a:t>
            </a:fld>
            <a:endParaRPr sz="1870">
              <a:solidFill>
                <a:schemeClr val="lt1"/>
              </a:solidFill>
              <a:latin typeface="Calibri"/>
              <a:ea typeface="Calibri"/>
              <a:cs typeface="Calibri"/>
              <a:sym typeface="Calibri"/>
            </a:endParaRPr>
          </a:p>
        </p:txBody>
      </p:sp>
      <p:sp>
        <p:nvSpPr>
          <p:cNvPr id="834" name="Google Shape;834;p63"/>
          <p:cNvSpPr txBox="1"/>
          <p:nvPr/>
        </p:nvSpPr>
        <p:spPr>
          <a:xfrm>
            <a:off x="14733276" y="9809500"/>
            <a:ext cx="35409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rgbClr val="4C1130"/>
                </a:solidFill>
                <a:latin typeface="Comic Sans MS"/>
                <a:ea typeface="Comic Sans MS"/>
                <a:cs typeface="Comic Sans MS"/>
                <a:sym typeface="Comic Sans MS"/>
              </a:rPr>
              <a:t>March - 2025</a:t>
            </a:r>
            <a:endParaRPr sz="2800">
              <a:solidFill>
                <a:srgbClr val="4C1130"/>
              </a:solidFill>
              <a:latin typeface="Comic Sans MS"/>
              <a:ea typeface="Comic Sans MS"/>
              <a:cs typeface="Comic Sans MS"/>
              <a:sym typeface="Comic Sans MS"/>
            </a:endParaRPr>
          </a:p>
        </p:txBody>
      </p:sp>
      <p:sp>
        <p:nvSpPr>
          <p:cNvPr id="835" name="Google Shape;835;p63"/>
          <p:cNvSpPr txBox="1"/>
          <p:nvPr/>
        </p:nvSpPr>
        <p:spPr>
          <a:xfrm>
            <a:off x="6901475" y="787425"/>
            <a:ext cx="14046600" cy="815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4100">
                <a:solidFill>
                  <a:srgbClr val="4C1130"/>
                </a:solidFill>
                <a:latin typeface="Roboto"/>
                <a:ea typeface="Roboto"/>
                <a:cs typeface="Roboto"/>
                <a:sym typeface="Roboto"/>
              </a:rPr>
              <a:t>  </a:t>
            </a:r>
            <a:r>
              <a:rPr b="1" lang="en-US" sz="4100">
                <a:solidFill>
                  <a:srgbClr val="4C1130"/>
                </a:solidFill>
                <a:latin typeface="Comic Sans MS"/>
                <a:ea typeface="Comic Sans MS"/>
                <a:cs typeface="Comic Sans MS"/>
                <a:sym typeface="Comic Sans MS"/>
              </a:rPr>
              <a:t>Event Management Portal</a:t>
            </a:r>
            <a:endParaRPr b="1" sz="4100">
              <a:solidFill>
                <a:srgbClr val="4C1130"/>
              </a:solidFill>
              <a:latin typeface="Comic Sans MS"/>
              <a:ea typeface="Comic Sans MS"/>
              <a:cs typeface="Comic Sans MS"/>
              <a:sym typeface="Comic Sans MS"/>
            </a:endParaRPr>
          </a:p>
        </p:txBody>
      </p:sp>
      <p:sp>
        <p:nvSpPr>
          <p:cNvPr id="836" name="Google Shape;836;p63"/>
          <p:cNvSpPr/>
          <p:nvPr/>
        </p:nvSpPr>
        <p:spPr>
          <a:xfrm>
            <a:off x="852725" y="1839950"/>
            <a:ext cx="17302500" cy="7547400"/>
          </a:xfrm>
          <a:prstGeom prst="flowChartAlternateProcess">
            <a:avLst/>
          </a:prstGeom>
          <a:solidFill>
            <a:srgbClr val="E8EBF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3500">
              <a:solidFill>
                <a:schemeClr val="dk1"/>
              </a:solidFill>
              <a:latin typeface="Roboto"/>
              <a:ea typeface="Roboto"/>
              <a:cs typeface="Roboto"/>
              <a:sym typeface="Roboto"/>
            </a:endParaRPr>
          </a:p>
        </p:txBody>
      </p:sp>
      <p:sp>
        <p:nvSpPr>
          <p:cNvPr id="837" name="Google Shape;837;p63"/>
          <p:cNvSpPr txBox="1"/>
          <p:nvPr/>
        </p:nvSpPr>
        <p:spPr>
          <a:xfrm>
            <a:off x="1651925" y="2405613"/>
            <a:ext cx="15704100" cy="6720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400"/>
              </a:spcBef>
              <a:spcAft>
                <a:spcPts val="0"/>
              </a:spcAft>
              <a:buClr>
                <a:schemeClr val="dk1"/>
              </a:buClr>
              <a:buSzPts val="1100"/>
              <a:buFont typeface="Arial"/>
              <a:buNone/>
            </a:pPr>
            <a:r>
              <a:rPr b="1" lang="en-US" sz="3800">
                <a:solidFill>
                  <a:schemeClr val="dk1"/>
                </a:solidFill>
                <a:latin typeface="Comic Sans MS"/>
                <a:ea typeface="Comic Sans MS"/>
                <a:cs typeface="Comic Sans MS"/>
                <a:sym typeface="Comic Sans MS"/>
              </a:rPr>
              <a:t>Authentication and User Management</a:t>
            </a:r>
            <a:endParaRPr b="1" sz="3800">
              <a:solidFill>
                <a:schemeClr val="dk1"/>
              </a:solidFill>
              <a:latin typeface="Comic Sans MS"/>
              <a:ea typeface="Comic Sans MS"/>
              <a:cs typeface="Comic Sans MS"/>
              <a:sym typeface="Comic Sans MS"/>
            </a:endParaRPr>
          </a:p>
          <a:p>
            <a:pPr indent="-457200" lvl="0" marL="457200" rtl="0" algn="l">
              <a:lnSpc>
                <a:spcPct val="115000"/>
              </a:lnSpc>
              <a:spcBef>
                <a:spcPts val="1200"/>
              </a:spcBef>
              <a:spcAft>
                <a:spcPts val="0"/>
              </a:spcAft>
              <a:buClr>
                <a:schemeClr val="dk1"/>
              </a:buClr>
              <a:buSzPts val="3600"/>
              <a:buChar char="●"/>
            </a:pPr>
            <a:r>
              <a:rPr lang="en-US" sz="3600">
                <a:solidFill>
                  <a:srgbClr val="5B0F00"/>
                </a:solidFill>
                <a:latin typeface="Comic Sans MS"/>
                <a:ea typeface="Comic Sans MS"/>
                <a:cs typeface="Comic Sans MS"/>
                <a:sym typeface="Comic Sans MS"/>
              </a:rPr>
              <a:t>POST</a:t>
            </a:r>
            <a:r>
              <a:rPr lang="en-US" sz="3600">
                <a:solidFill>
                  <a:srgbClr val="188038"/>
                </a:solidFill>
                <a:latin typeface="Comic Sans MS"/>
                <a:ea typeface="Comic Sans MS"/>
                <a:cs typeface="Comic Sans MS"/>
                <a:sym typeface="Comic Sans MS"/>
              </a:rPr>
              <a:t> /user/create-user </a:t>
            </a:r>
            <a:r>
              <a:rPr lang="en-US" sz="3600">
                <a:solidFill>
                  <a:schemeClr val="dk1"/>
                </a:solidFill>
                <a:latin typeface="Comic Sans MS"/>
                <a:ea typeface="Comic Sans MS"/>
                <a:cs typeface="Comic Sans MS"/>
                <a:sym typeface="Comic Sans MS"/>
              </a:rPr>
              <a:t>→ Register a new user.</a:t>
            </a:r>
            <a:endParaRPr sz="3600">
              <a:solidFill>
                <a:schemeClr val="dk1"/>
              </a:solidFill>
              <a:latin typeface="Comic Sans MS"/>
              <a:ea typeface="Comic Sans MS"/>
              <a:cs typeface="Comic Sans MS"/>
              <a:sym typeface="Comic Sans MS"/>
            </a:endParaRPr>
          </a:p>
          <a:p>
            <a:pPr indent="-457200" lvl="0" marL="457200" rtl="0" algn="l">
              <a:lnSpc>
                <a:spcPct val="115000"/>
              </a:lnSpc>
              <a:spcBef>
                <a:spcPts val="0"/>
              </a:spcBef>
              <a:spcAft>
                <a:spcPts val="0"/>
              </a:spcAft>
              <a:buClr>
                <a:schemeClr val="dk1"/>
              </a:buClr>
              <a:buSzPts val="3600"/>
              <a:buChar char="●"/>
            </a:pPr>
            <a:r>
              <a:rPr lang="en-US" sz="3600">
                <a:solidFill>
                  <a:srgbClr val="5B0F00"/>
                </a:solidFill>
                <a:latin typeface="Comic Sans MS"/>
                <a:ea typeface="Comic Sans MS"/>
                <a:cs typeface="Comic Sans MS"/>
                <a:sym typeface="Comic Sans MS"/>
              </a:rPr>
              <a:t>POST</a:t>
            </a:r>
            <a:r>
              <a:rPr lang="en-US" sz="3600">
                <a:solidFill>
                  <a:srgbClr val="188038"/>
                </a:solidFill>
                <a:latin typeface="Comic Sans MS"/>
                <a:ea typeface="Comic Sans MS"/>
                <a:cs typeface="Comic Sans MS"/>
                <a:sym typeface="Comic Sans MS"/>
              </a:rPr>
              <a:t> /generate-token </a:t>
            </a:r>
            <a:r>
              <a:rPr lang="en-US" sz="3600">
                <a:solidFill>
                  <a:schemeClr val="dk1"/>
                </a:solidFill>
                <a:latin typeface="Comic Sans MS"/>
                <a:ea typeface="Comic Sans MS"/>
                <a:cs typeface="Comic Sans MS"/>
                <a:sym typeface="Comic Sans MS"/>
              </a:rPr>
              <a:t>→ To generate token and Login.</a:t>
            </a:r>
            <a:br>
              <a:rPr lang="en-US" sz="3600">
                <a:solidFill>
                  <a:schemeClr val="dk1"/>
                </a:solidFill>
                <a:latin typeface="Comic Sans MS"/>
                <a:ea typeface="Comic Sans MS"/>
                <a:cs typeface="Comic Sans MS"/>
                <a:sym typeface="Comic Sans MS"/>
              </a:rPr>
            </a:br>
            <a:endParaRPr sz="3600">
              <a:solidFill>
                <a:schemeClr val="dk1"/>
              </a:solidFill>
              <a:latin typeface="Comic Sans MS"/>
              <a:ea typeface="Comic Sans MS"/>
              <a:cs typeface="Comic Sans MS"/>
              <a:sym typeface="Comic Sans MS"/>
            </a:endParaRPr>
          </a:p>
          <a:p>
            <a:pPr indent="0" lvl="0" marL="0" rtl="0" algn="l">
              <a:lnSpc>
                <a:spcPct val="100000"/>
              </a:lnSpc>
              <a:spcBef>
                <a:spcPts val="1200"/>
              </a:spcBef>
              <a:spcAft>
                <a:spcPts val="0"/>
              </a:spcAft>
              <a:buNone/>
            </a:pPr>
            <a:r>
              <a:rPr b="1" lang="en-US" sz="3600">
                <a:solidFill>
                  <a:schemeClr val="dk1"/>
                </a:solidFill>
                <a:latin typeface="Comic Sans MS"/>
                <a:ea typeface="Comic Sans MS"/>
                <a:cs typeface="Comic Sans MS"/>
                <a:sym typeface="Comic Sans MS"/>
              </a:rPr>
              <a:t>Event Management (Organizer)</a:t>
            </a:r>
            <a:endParaRPr b="1" sz="3600">
              <a:solidFill>
                <a:schemeClr val="dk1"/>
              </a:solidFill>
              <a:latin typeface="Comic Sans MS"/>
              <a:ea typeface="Comic Sans MS"/>
              <a:cs typeface="Comic Sans MS"/>
              <a:sym typeface="Comic Sans MS"/>
            </a:endParaRPr>
          </a:p>
          <a:p>
            <a:pPr indent="-444500" lvl="0" marL="457200" rtl="0" algn="l">
              <a:lnSpc>
                <a:spcPct val="115000"/>
              </a:lnSpc>
              <a:spcBef>
                <a:spcPts val="1200"/>
              </a:spcBef>
              <a:spcAft>
                <a:spcPts val="0"/>
              </a:spcAft>
              <a:buSzPts val="3400"/>
              <a:buChar char="●"/>
            </a:pPr>
            <a:r>
              <a:rPr lang="en-US" sz="3400">
                <a:solidFill>
                  <a:srgbClr val="5B0F00"/>
                </a:solidFill>
                <a:latin typeface="Comic Sans MS"/>
                <a:ea typeface="Comic Sans MS"/>
                <a:cs typeface="Comic Sans MS"/>
                <a:sym typeface="Comic Sans MS"/>
              </a:rPr>
              <a:t>GET</a:t>
            </a:r>
            <a:r>
              <a:rPr lang="en-US" sz="3400">
                <a:solidFill>
                  <a:srgbClr val="188038"/>
                </a:solidFill>
                <a:latin typeface="Comic Sans MS"/>
                <a:ea typeface="Comic Sans MS"/>
                <a:cs typeface="Comic Sans MS"/>
                <a:sym typeface="Comic Sans MS"/>
              </a:rPr>
              <a:t> /</a:t>
            </a:r>
            <a:r>
              <a:rPr lang="en-US" sz="3400">
                <a:solidFill>
                  <a:srgbClr val="188038"/>
                </a:solidFill>
                <a:latin typeface="Comic Sans MS"/>
                <a:ea typeface="Comic Sans MS"/>
                <a:cs typeface="Comic Sans MS"/>
                <a:sym typeface="Comic Sans MS"/>
              </a:rPr>
              <a:t>ev</a:t>
            </a:r>
            <a:r>
              <a:rPr lang="en-US" sz="3400">
                <a:solidFill>
                  <a:srgbClr val="188038"/>
                </a:solidFill>
                <a:latin typeface="Comic Sans MS"/>
                <a:ea typeface="Comic Sans MS"/>
                <a:cs typeface="Comic Sans MS"/>
                <a:sym typeface="Comic Sans MS"/>
              </a:rPr>
              <a:t>ents/organizer/{userId}</a:t>
            </a:r>
            <a:r>
              <a:rPr lang="en-US" sz="3400">
                <a:solidFill>
                  <a:schemeClr val="dk1"/>
                </a:solidFill>
                <a:latin typeface="Comic Sans MS"/>
                <a:ea typeface="Comic Sans MS"/>
                <a:cs typeface="Comic Sans MS"/>
                <a:sym typeface="Comic Sans MS"/>
              </a:rPr>
              <a:t> → View events created by organizer.</a:t>
            </a:r>
            <a:endParaRPr sz="3400">
              <a:solidFill>
                <a:schemeClr val="dk1"/>
              </a:solidFill>
              <a:latin typeface="Comic Sans MS"/>
              <a:ea typeface="Comic Sans MS"/>
              <a:cs typeface="Comic Sans MS"/>
              <a:sym typeface="Comic Sans MS"/>
            </a:endParaRPr>
          </a:p>
          <a:p>
            <a:pPr indent="-444500" lvl="0" marL="457200" rtl="0" algn="l">
              <a:lnSpc>
                <a:spcPct val="115000"/>
              </a:lnSpc>
              <a:spcBef>
                <a:spcPts val="0"/>
              </a:spcBef>
              <a:spcAft>
                <a:spcPts val="0"/>
              </a:spcAft>
              <a:buSzPts val="3400"/>
              <a:buChar char="●"/>
            </a:pPr>
            <a:r>
              <a:rPr lang="en-US" sz="3400">
                <a:solidFill>
                  <a:srgbClr val="5B0F00"/>
                </a:solidFill>
                <a:latin typeface="Comic Sans MS"/>
                <a:ea typeface="Comic Sans MS"/>
                <a:cs typeface="Comic Sans MS"/>
                <a:sym typeface="Comic Sans MS"/>
              </a:rPr>
              <a:t>PUT</a:t>
            </a:r>
            <a:r>
              <a:rPr lang="en-US" sz="3400">
                <a:solidFill>
                  <a:srgbClr val="188038"/>
                </a:solidFill>
                <a:latin typeface="Comic Sans MS"/>
                <a:ea typeface="Comic Sans MS"/>
                <a:cs typeface="Comic Sans MS"/>
                <a:sym typeface="Comic Sans MS"/>
              </a:rPr>
              <a:t> /events/update/{id}</a:t>
            </a:r>
            <a:r>
              <a:rPr lang="en-US" sz="3400">
                <a:solidFill>
                  <a:schemeClr val="dk1"/>
                </a:solidFill>
                <a:latin typeface="Comic Sans MS"/>
                <a:ea typeface="Comic Sans MS"/>
                <a:cs typeface="Comic Sans MS"/>
                <a:sym typeface="Comic Sans MS"/>
              </a:rPr>
              <a:t> → Update event details.</a:t>
            </a:r>
            <a:endParaRPr sz="3400">
              <a:solidFill>
                <a:schemeClr val="dk1"/>
              </a:solidFill>
              <a:latin typeface="Comic Sans MS"/>
              <a:ea typeface="Comic Sans MS"/>
              <a:cs typeface="Comic Sans MS"/>
              <a:sym typeface="Comic Sans MS"/>
            </a:endParaRPr>
          </a:p>
          <a:p>
            <a:pPr indent="-444500" lvl="0" marL="457200" rtl="0" algn="l">
              <a:lnSpc>
                <a:spcPct val="115000"/>
              </a:lnSpc>
              <a:spcBef>
                <a:spcPts val="0"/>
              </a:spcBef>
              <a:spcAft>
                <a:spcPts val="0"/>
              </a:spcAft>
              <a:buSzPts val="3400"/>
              <a:buChar char="●"/>
            </a:pPr>
            <a:r>
              <a:rPr lang="en-US" sz="3400">
                <a:solidFill>
                  <a:srgbClr val="5B0F00"/>
                </a:solidFill>
                <a:latin typeface="Comic Sans MS"/>
                <a:ea typeface="Comic Sans MS"/>
                <a:cs typeface="Comic Sans MS"/>
                <a:sym typeface="Comic Sans MS"/>
              </a:rPr>
              <a:t>DELETE</a:t>
            </a:r>
            <a:r>
              <a:rPr lang="en-US" sz="3400">
                <a:solidFill>
                  <a:srgbClr val="188038"/>
                </a:solidFill>
                <a:latin typeface="Comic Sans MS"/>
                <a:ea typeface="Comic Sans MS"/>
                <a:cs typeface="Comic Sans MS"/>
                <a:sym typeface="Comic Sans MS"/>
              </a:rPr>
              <a:t> /events/{id}</a:t>
            </a:r>
            <a:r>
              <a:rPr lang="en-US" sz="3400">
                <a:solidFill>
                  <a:schemeClr val="dk1"/>
                </a:solidFill>
                <a:latin typeface="Comic Sans MS"/>
                <a:ea typeface="Comic Sans MS"/>
                <a:cs typeface="Comic Sans MS"/>
                <a:sym typeface="Comic Sans MS"/>
              </a:rPr>
              <a:t> → Delete an event.</a:t>
            </a:r>
            <a:endParaRPr sz="3400">
              <a:solidFill>
                <a:schemeClr val="dk1"/>
              </a:solidFill>
              <a:latin typeface="Comic Sans MS"/>
              <a:ea typeface="Comic Sans MS"/>
              <a:cs typeface="Comic Sans MS"/>
              <a:sym typeface="Comic Sans MS"/>
            </a:endParaRPr>
          </a:p>
          <a:p>
            <a:pPr indent="-444500" lvl="0" marL="457200" rtl="0" algn="l">
              <a:lnSpc>
                <a:spcPct val="115000"/>
              </a:lnSpc>
              <a:spcBef>
                <a:spcPts val="0"/>
              </a:spcBef>
              <a:spcAft>
                <a:spcPts val="0"/>
              </a:spcAft>
              <a:buSzPts val="3400"/>
              <a:buChar char="●"/>
            </a:pPr>
            <a:r>
              <a:rPr lang="en-US" sz="3400">
                <a:solidFill>
                  <a:srgbClr val="5B0F00"/>
                </a:solidFill>
                <a:latin typeface="Comic Sans MS"/>
                <a:ea typeface="Comic Sans MS"/>
                <a:cs typeface="Comic Sans MS"/>
                <a:sym typeface="Comic Sans MS"/>
              </a:rPr>
              <a:t>GET</a:t>
            </a:r>
            <a:r>
              <a:rPr lang="en-US" sz="3400">
                <a:solidFill>
                  <a:srgbClr val="188038"/>
                </a:solidFill>
                <a:latin typeface="Comic Sans MS"/>
                <a:ea typeface="Comic Sans MS"/>
                <a:cs typeface="Comic Sans MS"/>
                <a:sym typeface="Comic Sans MS"/>
              </a:rPr>
              <a:t> /events/{eventId}</a:t>
            </a:r>
            <a:r>
              <a:rPr lang="en-US" sz="3400">
                <a:solidFill>
                  <a:schemeClr val="dk1"/>
                </a:solidFill>
                <a:latin typeface="Comic Sans MS"/>
                <a:ea typeface="Comic Sans MS"/>
                <a:cs typeface="Comic Sans MS"/>
                <a:sym typeface="Comic Sans MS"/>
              </a:rPr>
              <a:t> → Get specific event.</a:t>
            </a:r>
            <a:endParaRPr sz="3400">
              <a:solidFill>
                <a:schemeClr val="dk1"/>
              </a:solidFill>
              <a:latin typeface="Comic Sans MS"/>
              <a:ea typeface="Comic Sans MS"/>
              <a:cs typeface="Comic Sans MS"/>
              <a:sym typeface="Comic Sans MS"/>
            </a:endParaRPr>
          </a:p>
          <a:p>
            <a:pPr indent="0" lvl="0" marL="0" rtl="0" algn="l">
              <a:lnSpc>
                <a:spcPct val="115000"/>
              </a:lnSpc>
              <a:spcBef>
                <a:spcPts val="1200"/>
              </a:spcBef>
              <a:spcAft>
                <a:spcPts val="1200"/>
              </a:spcAft>
              <a:buNone/>
            </a:pPr>
            <a:r>
              <a:t/>
            </a:r>
            <a:endParaRPr b="1" sz="3600">
              <a:solidFill>
                <a:schemeClr val="dk1"/>
              </a:solidFill>
              <a:latin typeface="Comic Sans MS"/>
              <a:ea typeface="Comic Sans MS"/>
              <a:cs typeface="Comic Sans MS"/>
              <a:sym typeface="Comic Sans M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841" name="Shape 841"/>
        <p:cNvGrpSpPr/>
        <p:nvPr/>
      </p:nvGrpSpPr>
      <p:grpSpPr>
        <a:xfrm>
          <a:off x="0" y="0"/>
          <a:ext cx="0" cy="0"/>
          <a:chOff x="0" y="0"/>
          <a:chExt cx="0" cy="0"/>
        </a:xfrm>
      </p:grpSpPr>
      <p:sp>
        <p:nvSpPr>
          <p:cNvPr id="842" name="Google Shape;842;p64"/>
          <p:cNvSpPr txBox="1"/>
          <p:nvPr>
            <p:ph idx="4294967295" type="sldNum"/>
          </p:nvPr>
        </p:nvSpPr>
        <p:spPr>
          <a:xfrm>
            <a:off x="17569655" y="9848231"/>
            <a:ext cx="1140600" cy="8184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1900"/>
              <a:t>‹#›</a:t>
            </a:fld>
            <a:endParaRPr sz="1900"/>
          </a:p>
        </p:txBody>
      </p:sp>
      <p:grpSp>
        <p:nvGrpSpPr>
          <p:cNvPr id="843" name="Google Shape;843;p64"/>
          <p:cNvGrpSpPr/>
          <p:nvPr/>
        </p:nvGrpSpPr>
        <p:grpSpPr>
          <a:xfrm>
            <a:off x="13" y="9568476"/>
            <a:ext cx="19007909" cy="1112345"/>
            <a:chOff x="13" y="9568476"/>
            <a:chExt cx="19007909" cy="1112345"/>
          </a:xfrm>
        </p:grpSpPr>
        <p:grpSp>
          <p:nvGrpSpPr>
            <p:cNvPr id="844" name="Google Shape;844;p64"/>
            <p:cNvGrpSpPr/>
            <p:nvPr/>
          </p:nvGrpSpPr>
          <p:grpSpPr>
            <a:xfrm>
              <a:off x="13" y="9568476"/>
              <a:ext cx="19007909" cy="1112258"/>
              <a:chOff x="-324645" y="2222500"/>
              <a:chExt cx="22260112" cy="1302563"/>
            </a:xfrm>
          </p:grpSpPr>
          <p:sp>
            <p:nvSpPr>
              <p:cNvPr id="845" name="Google Shape;845;p64"/>
              <p:cNvSpPr/>
              <p:nvPr/>
            </p:nvSpPr>
            <p:spPr>
              <a:xfrm>
                <a:off x="-324645" y="2222500"/>
                <a:ext cx="17645698" cy="1302563"/>
              </a:xfrm>
              <a:custGeom>
                <a:rect b="b" l="l" r="r" t="t"/>
                <a:pathLst>
                  <a:path extrusionOk="0" h="440055" w="1892300">
                    <a:moveTo>
                      <a:pt x="0" y="439737"/>
                    </a:moveTo>
                    <a:lnTo>
                      <a:pt x="1892300" y="439737"/>
                    </a:lnTo>
                    <a:lnTo>
                      <a:pt x="1892300" y="0"/>
                    </a:lnTo>
                    <a:lnTo>
                      <a:pt x="0" y="0"/>
                    </a:lnTo>
                    <a:lnTo>
                      <a:pt x="0" y="439737"/>
                    </a:lnTo>
                    <a:close/>
                  </a:path>
                </a:pathLst>
              </a:custGeom>
              <a:solidFill>
                <a:srgbClr val="FFF2CC"/>
              </a:solidFill>
              <a:ln>
                <a:noFill/>
              </a:ln>
              <a:effectLst>
                <a:outerShdw blurRad="44450" algn="ctr" dir="5400000" dist="27940">
                  <a:srgbClr val="000000">
                    <a:alpha val="31760"/>
                  </a:srgbClr>
                </a:outerShdw>
              </a:effectLst>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46" name="Google Shape;846;p64"/>
              <p:cNvSpPr/>
              <p:nvPr/>
            </p:nvSpPr>
            <p:spPr>
              <a:xfrm>
                <a:off x="20621789" y="2222500"/>
                <a:ext cx="1313678" cy="1302563"/>
              </a:xfrm>
              <a:custGeom>
                <a:rect b="b" l="l" r="r" t="t"/>
                <a:pathLst>
                  <a:path extrusionOk="0" h="440055" w="1883409">
                    <a:moveTo>
                      <a:pt x="0" y="0"/>
                    </a:moveTo>
                    <a:lnTo>
                      <a:pt x="0" y="439737"/>
                    </a:lnTo>
                    <a:lnTo>
                      <a:pt x="1883155" y="439737"/>
                    </a:lnTo>
                    <a:lnTo>
                      <a:pt x="1883155" y="0"/>
                    </a:lnTo>
                    <a:lnTo>
                      <a:pt x="0" y="0"/>
                    </a:lnTo>
                    <a:close/>
                  </a:path>
                </a:pathLst>
              </a:custGeom>
              <a:solidFill>
                <a:srgbClr val="FF8200"/>
              </a:solidFill>
              <a:ln>
                <a:noFill/>
              </a:ln>
              <a:effectLst>
                <a:outerShdw blurRad="44450" algn="ctr" dir="5400000" dist="27940">
                  <a:srgbClr val="000000">
                    <a:alpha val="31760"/>
                  </a:srgbClr>
                </a:outerShdw>
              </a:effectLst>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847" name="Google Shape;847;p64"/>
            <p:cNvSpPr/>
            <p:nvPr/>
          </p:nvSpPr>
          <p:spPr>
            <a:xfrm>
              <a:off x="15067756" y="9568581"/>
              <a:ext cx="2820405" cy="1112239"/>
            </a:xfrm>
            <a:custGeom>
              <a:rect b="b" l="l" r="r" t="t"/>
              <a:pathLst>
                <a:path extrusionOk="0" h="440055" w="1883409">
                  <a:moveTo>
                    <a:pt x="0" y="0"/>
                  </a:moveTo>
                  <a:lnTo>
                    <a:pt x="0" y="439737"/>
                  </a:lnTo>
                  <a:lnTo>
                    <a:pt x="1883155" y="439737"/>
                  </a:lnTo>
                  <a:lnTo>
                    <a:pt x="1883155" y="0"/>
                  </a:lnTo>
                  <a:lnTo>
                    <a:pt x="0" y="0"/>
                  </a:lnTo>
                  <a:close/>
                </a:path>
              </a:pathLst>
            </a:custGeom>
            <a:solidFill>
              <a:srgbClr val="FEE599"/>
            </a:solidFill>
            <a:ln>
              <a:noFill/>
            </a:ln>
            <a:effectLst>
              <a:outerShdw blurRad="44450" algn="ctr" dir="5400000" dist="27940">
                <a:srgbClr val="000000">
                  <a:alpha val="31760"/>
                </a:srgbClr>
              </a:outerShdw>
            </a:effectLst>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848" name="Google Shape;848;p64"/>
          <p:cNvSpPr txBox="1"/>
          <p:nvPr/>
        </p:nvSpPr>
        <p:spPr>
          <a:xfrm>
            <a:off x="665956" y="9771598"/>
            <a:ext cx="11277600" cy="708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4000">
                <a:solidFill>
                  <a:schemeClr val="dk1"/>
                </a:solidFill>
                <a:latin typeface="Times New Roman"/>
                <a:ea typeface="Times New Roman"/>
                <a:cs typeface="Times New Roman"/>
                <a:sym typeface="Times New Roman"/>
              </a:rPr>
              <a:t>Title of project</a:t>
            </a:r>
            <a:endParaRPr/>
          </a:p>
        </p:txBody>
      </p:sp>
      <p:sp>
        <p:nvSpPr>
          <p:cNvPr id="849" name="Google Shape;849;p64"/>
          <p:cNvSpPr txBox="1"/>
          <p:nvPr/>
        </p:nvSpPr>
        <p:spPr>
          <a:xfrm>
            <a:off x="15486923" y="9928984"/>
            <a:ext cx="22425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chemeClr val="dk1"/>
                </a:solidFill>
                <a:latin typeface="Times New Roman"/>
                <a:ea typeface="Times New Roman"/>
                <a:cs typeface="Times New Roman"/>
                <a:sym typeface="Times New Roman"/>
              </a:rPr>
              <a:t>Month - Year</a:t>
            </a:r>
            <a:endParaRPr sz="2800">
              <a:solidFill>
                <a:schemeClr val="dk1"/>
              </a:solidFill>
              <a:latin typeface="Calibri"/>
              <a:ea typeface="Calibri"/>
              <a:cs typeface="Calibri"/>
              <a:sym typeface="Calibri"/>
            </a:endParaRPr>
          </a:p>
        </p:txBody>
      </p:sp>
      <p:sp>
        <p:nvSpPr>
          <p:cNvPr id="850" name="Google Shape;850;p64"/>
          <p:cNvSpPr txBox="1"/>
          <p:nvPr/>
        </p:nvSpPr>
        <p:spPr>
          <a:xfrm>
            <a:off x="18115756" y="9911199"/>
            <a:ext cx="575100" cy="3885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3200">
                <a:solidFill>
                  <a:schemeClr val="lt1"/>
                </a:solidFill>
                <a:latin typeface="Calibri"/>
                <a:ea typeface="Calibri"/>
                <a:cs typeface="Calibri"/>
                <a:sym typeface="Calibri"/>
              </a:rPr>
              <a:t>‹#›</a:t>
            </a:fld>
            <a:endParaRPr sz="1870">
              <a:solidFill>
                <a:schemeClr val="lt1"/>
              </a:solidFill>
              <a:latin typeface="Calibri"/>
              <a:ea typeface="Calibri"/>
              <a:cs typeface="Calibri"/>
              <a:sym typeface="Calibri"/>
            </a:endParaRPr>
          </a:p>
        </p:txBody>
      </p:sp>
      <p:sp>
        <p:nvSpPr>
          <p:cNvPr id="851" name="Google Shape;851;p64"/>
          <p:cNvSpPr/>
          <p:nvPr/>
        </p:nvSpPr>
        <p:spPr>
          <a:xfrm>
            <a:off x="-26275" y="774850"/>
            <a:ext cx="7045825" cy="828307"/>
          </a:xfrm>
          <a:custGeom>
            <a:rect b="b" l="l" r="r" t="t"/>
            <a:pathLst>
              <a:path extrusionOk="0" h="439420" w="3844925">
                <a:moveTo>
                  <a:pt x="0" y="439204"/>
                </a:moveTo>
                <a:lnTo>
                  <a:pt x="3844798" y="439204"/>
                </a:lnTo>
                <a:lnTo>
                  <a:pt x="3844798" y="0"/>
                </a:lnTo>
                <a:lnTo>
                  <a:pt x="0" y="0"/>
                </a:lnTo>
                <a:lnTo>
                  <a:pt x="0" y="439204"/>
                </a:lnTo>
                <a:close/>
              </a:path>
            </a:pathLst>
          </a:custGeom>
          <a:solidFill>
            <a:srgbClr val="8E7CC3"/>
          </a:solidFill>
          <a:ln>
            <a:noFill/>
          </a:ln>
          <a:effectLst>
            <a:outerShdw blurRad="44450" algn="ctr" dir="5400000" dist="27940">
              <a:srgbClr val="000000">
                <a:alpha val="31760"/>
              </a:srgbClr>
            </a:outerShdw>
          </a:effectLst>
        </p:spPr>
        <p:txBody>
          <a:bodyPr anchorCtr="0" anchor="t" bIns="0" lIns="0" spcFirstLastPara="1" rIns="0" wrap="square" tIns="0">
            <a:noAutofit/>
          </a:bodyPr>
          <a:lstStyle/>
          <a:p>
            <a:pPr indent="0" lvl="1" marL="0" marR="0" rtl="0" algn="l">
              <a:spcBef>
                <a:spcPts val="0"/>
              </a:spcBef>
              <a:spcAft>
                <a:spcPts val="0"/>
              </a:spcAft>
              <a:buNone/>
            </a:pPr>
            <a:r>
              <a:rPr b="1" lang="en-US" sz="5400">
                <a:solidFill>
                  <a:schemeClr val="lt1"/>
                </a:solidFill>
                <a:latin typeface="Comic Sans MS"/>
                <a:ea typeface="Comic Sans MS"/>
                <a:cs typeface="Comic Sans MS"/>
                <a:sym typeface="Comic Sans MS"/>
              </a:rPr>
              <a:t> 7.2. API Endpoints</a:t>
            </a:r>
            <a:endParaRPr b="1" i="0" sz="2000" u="none" cap="none" strike="noStrike">
              <a:solidFill>
                <a:schemeClr val="lt1"/>
              </a:solidFill>
              <a:latin typeface="Comic Sans MS"/>
              <a:ea typeface="Comic Sans MS"/>
              <a:cs typeface="Comic Sans MS"/>
              <a:sym typeface="Comic Sans MS"/>
            </a:endParaRPr>
          </a:p>
        </p:txBody>
      </p:sp>
      <p:grpSp>
        <p:nvGrpSpPr>
          <p:cNvPr id="852" name="Google Shape;852;p64"/>
          <p:cNvGrpSpPr/>
          <p:nvPr/>
        </p:nvGrpSpPr>
        <p:grpSpPr>
          <a:xfrm>
            <a:off x="13" y="9568476"/>
            <a:ext cx="19007909" cy="1112338"/>
            <a:chOff x="13" y="9568476"/>
            <a:chExt cx="19007909" cy="1112338"/>
          </a:xfrm>
        </p:grpSpPr>
        <p:grpSp>
          <p:nvGrpSpPr>
            <p:cNvPr id="853" name="Google Shape;853;p64"/>
            <p:cNvGrpSpPr/>
            <p:nvPr/>
          </p:nvGrpSpPr>
          <p:grpSpPr>
            <a:xfrm>
              <a:off x="13" y="9568476"/>
              <a:ext cx="19007909" cy="1112258"/>
              <a:chOff x="-324645" y="2222500"/>
              <a:chExt cx="22260112" cy="1302563"/>
            </a:xfrm>
          </p:grpSpPr>
          <p:sp>
            <p:nvSpPr>
              <p:cNvPr id="854" name="Google Shape;854;p64"/>
              <p:cNvSpPr/>
              <p:nvPr/>
            </p:nvSpPr>
            <p:spPr>
              <a:xfrm>
                <a:off x="-324645" y="2222500"/>
                <a:ext cx="17645698" cy="1302563"/>
              </a:xfrm>
              <a:custGeom>
                <a:rect b="b" l="l" r="r" t="t"/>
                <a:pathLst>
                  <a:path extrusionOk="0" h="440055" w="1892300">
                    <a:moveTo>
                      <a:pt x="0" y="439737"/>
                    </a:moveTo>
                    <a:lnTo>
                      <a:pt x="1892300" y="439737"/>
                    </a:lnTo>
                    <a:lnTo>
                      <a:pt x="1892300" y="0"/>
                    </a:lnTo>
                    <a:lnTo>
                      <a:pt x="0" y="0"/>
                    </a:lnTo>
                    <a:lnTo>
                      <a:pt x="0" y="439737"/>
                    </a:lnTo>
                    <a:close/>
                  </a:path>
                </a:pathLst>
              </a:custGeom>
              <a:solidFill>
                <a:srgbClr val="FFF2CC"/>
              </a:solidFill>
              <a:ln>
                <a:noFill/>
              </a:ln>
              <a:effectLst>
                <a:outerShdw blurRad="44450" algn="ctr" dir="5400000" dist="27940">
                  <a:srgbClr val="000000">
                    <a:alpha val="31760"/>
                  </a:srgbClr>
                </a:outerShdw>
              </a:effectLst>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55" name="Google Shape;855;p64"/>
              <p:cNvSpPr/>
              <p:nvPr/>
            </p:nvSpPr>
            <p:spPr>
              <a:xfrm>
                <a:off x="20621789" y="2222500"/>
                <a:ext cx="1313678" cy="1302563"/>
              </a:xfrm>
              <a:custGeom>
                <a:rect b="b" l="l" r="r" t="t"/>
                <a:pathLst>
                  <a:path extrusionOk="0" h="440055" w="1883409">
                    <a:moveTo>
                      <a:pt x="0" y="0"/>
                    </a:moveTo>
                    <a:lnTo>
                      <a:pt x="0" y="439737"/>
                    </a:lnTo>
                    <a:lnTo>
                      <a:pt x="1883155" y="439737"/>
                    </a:lnTo>
                    <a:lnTo>
                      <a:pt x="1883155" y="0"/>
                    </a:lnTo>
                    <a:lnTo>
                      <a:pt x="0" y="0"/>
                    </a:lnTo>
                    <a:close/>
                  </a:path>
                </a:pathLst>
              </a:custGeom>
              <a:solidFill>
                <a:srgbClr val="FF8200"/>
              </a:solidFill>
              <a:ln>
                <a:noFill/>
              </a:ln>
              <a:effectLst>
                <a:outerShdw blurRad="44450" algn="ctr" dir="5400000" dist="27940">
                  <a:srgbClr val="000000">
                    <a:alpha val="31760"/>
                  </a:srgbClr>
                </a:outerShdw>
              </a:effectLst>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856" name="Google Shape;856;p64"/>
            <p:cNvSpPr/>
            <p:nvPr/>
          </p:nvSpPr>
          <p:spPr>
            <a:xfrm>
              <a:off x="14574849" y="9568575"/>
              <a:ext cx="3310091" cy="1112239"/>
            </a:xfrm>
            <a:custGeom>
              <a:rect b="b" l="l" r="r" t="t"/>
              <a:pathLst>
                <a:path extrusionOk="0" h="440055" w="1883409">
                  <a:moveTo>
                    <a:pt x="0" y="0"/>
                  </a:moveTo>
                  <a:lnTo>
                    <a:pt x="0" y="439737"/>
                  </a:lnTo>
                  <a:lnTo>
                    <a:pt x="1883155" y="439737"/>
                  </a:lnTo>
                  <a:lnTo>
                    <a:pt x="1883155" y="0"/>
                  </a:lnTo>
                  <a:lnTo>
                    <a:pt x="0" y="0"/>
                  </a:lnTo>
                  <a:close/>
                </a:path>
              </a:pathLst>
            </a:custGeom>
            <a:solidFill>
              <a:srgbClr val="FEE599"/>
            </a:solidFill>
            <a:ln>
              <a:noFill/>
            </a:ln>
            <a:effectLst>
              <a:outerShdw blurRad="44450" algn="ctr" dir="5400000" dist="27940">
                <a:srgbClr val="000000">
                  <a:alpha val="31760"/>
                </a:srgbClr>
              </a:outerShdw>
            </a:effectLst>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857" name="Google Shape;857;p64"/>
          <p:cNvSpPr txBox="1"/>
          <p:nvPr/>
        </p:nvSpPr>
        <p:spPr>
          <a:xfrm>
            <a:off x="560331" y="9655610"/>
            <a:ext cx="11277600" cy="1462200"/>
          </a:xfrm>
          <a:prstGeom prst="rect">
            <a:avLst/>
          </a:prstGeom>
          <a:noFill/>
          <a:ln>
            <a:noFill/>
          </a:ln>
        </p:spPr>
        <p:txBody>
          <a:bodyPr anchorCtr="0" anchor="t" bIns="45700" lIns="91425" spcFirstLastPara="1" rIns="91425" wrap="square" tIns="45700">
            <a:spAutoFit/>
          </a:bodyPr>
          <a:lstStyle/>
          <a:p>
            <a:pPr indent="-533400" lvl="0" marL="457200" rtl="0" algn="l">
              <a:spcBef>
                <a:spcPts val="0"/>
              </a:spcBef>
              <a:spcAft>
                <a:spcPts val="0"/>
              </a:spcAft>
              <a:buClr>
                <a:srgbClr val="4C1130"/>
              </a:buClr>
              <a:buSzPts val="4800"/>
              <a:buFont typeface="Comic Sans MS"/>
              <a:buChar char="➢"/>
            </a:pPr>
            <a:r>
              <a:rPr lang="en-US" sz="4800">
                <a:solidFill>
                  <a:srgbClr val="4C1130"/>
                </a:solidFill>
                <a:latin typeface="Comic Sans MS"/>
                <a:ea typeface="Comic Sans MS"/>
                <a:cs typeface="Comic Sans MS"/>
                <a:sym typeface="Comic Sans MS"/>
              </a:rPr>
              <a:t>Event Management Portal</a:t>
            </a:r>
            <a:endParaRPr sz="4000">
              <a:solidFill>
                <a:srgbClr val="4C1130"/>
              </a:solidFill>
              <a:latin typeface="Comic Sans MS"/>
              <a:ea typeface="Comic Sans MS"/>
              <a:cs typeface="Comic Sans MS"/>
              <a:sym typeface="Comic Sans MS"/>
            </a:endParaRPr>
          </a:p>
          <a:p>
            <a:pPr indent="0" lvl="0" marL="914400" rtl="0" algn="l">
              <a:spcBef>
                <a:spcPts val="0"/>
              </a:spcBef>
              <a:spcAft>
                <a:spcPts val="0"/>
              </a:spcAft>
              <a:buNone/>
            </a:pPr>
            <a:r>
              <a:t/>
            </a:r>
            <a:endParaRPr b="1" sz="4100">
              <a:solidFill>
                <a:srgbClr val="4C1130"/>
              </a:solidFill>
              <a:latin typeface="Roboto"/>
              <a:ea typeface="Roboto"/>
              <a:cs typeface="Roboto"/>
              <a:sym typeface="Roboto"/>
            </a:endParaRPr>
          </a:p>
        </p:txBody>
      </p:sp>
      <p:sp>
        <p:nvSpPr>
          <p:cNvPr id="858" name="Google Shape;858;p64"/>
          <p:cNvSpPr txBox="1"/>
          <p:nvPr/>
        </p:nvSpPr>
        <p:spPr>
          <a:xfrm>
            <a:off x="18115756" y="9911199"/>
            <a:ext cx="575100" cy="3885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3200">
                <a:solidFill>
                  <a:schemeClr val="lt1"/>
                </a:solidFill>
                <a:latin typeface="Calibri"/>
                <a:ea typeface="Calibri"/>
                <a:cs typeface="Calibri"/>
                <a:sym typeface="Calibri"/>
              </a:rPr>
              <a:t>‹#›</a:t>
            </a:fld>
            <a:endParaRPr sz="1870">
              <a:solidFill>
                <a:schemeClr val="lt1"/>
              </a:solidFill>
              <a:latin typeface="Calibri"/>
              <a:ea typeface="Calibri"/>
              <a:cs typeface="Calibri"/>
              <a:sym typeface="Calibri"/>
            </a:endParaRPr>
          </a:p>
        </p:txBody>
      </p:sp>
      <p:sp>
        <p:nvSpPr>
          <p:cNvPr id="859" name="Google Shape;859;p64"/>
          <p:cNvSpPr txBox="1"/>
          <p:nvPr/>
        </p:nvSpPr>
        <p:spPr>
          <a:xfrm>
            <a:off x="14733276" y="9809500"/>
            <a:ext cx="35409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rgbClr val="4C1130"/>
                </a:solidFill>
                <a:latin typeface="Comic Sans MS"/>
                <a:ea typeface="Comic Sans MS"/>
                <a:cs typeface="Comic Sans MS"/>
                <a:sym typeface="Comic Sans MS"/>
              </a:rPr>
              <a:t>March - 2025</a:t>
            </a:r>
            <a:endParaRPr sz="2800">
              <a:solidFill>
                <a:srgbClr val="4C1130"/>
              </a:solidFill>
              <a:latin typeface="Comic Sans MS"/>
              <a:ea typeface="Comic Sans MS"/>
              <a:cs typeface="Comic Sans MS"/>
              <a:sym typeface="Comic Sans MS"/>
            </a:endParaRPr>
          </a:p>
        </p:txBody>
      </p:sp>
      <p:sp>
        <p:nvSpPr>
          <p:cNvPr id="860" name="Google Shape;860;p64"/>
          <p:cNvSpPr txBox="1"/>
          <p:nvPr/>
        </p:nvSpPr>
        <p:spPr>
          <a:xfrm>
            <a:off x="6901475" y="787425"/>
            <a:ext cx="14046600" cy="815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4100">
                <a:solidFill>
                  <a:srgbClr val="4C1130"/>
                </a:solidFill>
                <a:latin typeface="Roboto"/>
                <a:ea typeface="Roboto"/>
                <a:cs typeface="Roboto"/>
                <a:sym typeface="Roboto"/>
              </a:rPr>
              <a:t>  </a:t>
            </a:r>
            <a:r>
              <a:rPr b="1" lang="en-US" sz="4100">
                <a:solidFill>
                  <a:srgbClr val="4C1130"/>
                </a:solidFill>
                <a:latin typeface="Comic Sans MS"/>
                <a:ea typeface="Comic Sans MS"/>
                <a:cs typeface="Comic Sans MS"/>
                <a:sym typeface="Comic Sans MS"/>
              </a:rPr>
              <a:t>Event Management Portal</a:t>
            </a:r>
            <a:endParaRPr b="1" sz="4100">
              <a:solidFill>
                <a:srgbClr val="4C1130"/>
              </a:solidFill>
              <a:latin typeface="Comic Sans MS"/>
              <a:ea typeface="Comic Sans MS"/>
              <a:cs typeface="Comic Sans MS"/>
              <a:sym typeface="Comic Sans MS"/>
            </a:endParaRPr>
          </a:p>
        </p:txBody>
      </p:sp>
      <p:sp>
        <p:nvSpPr>
          <p:cNvPr id="861" name="Google Shape;861;p64"/>
          <p:cNvSpPr/>
          <p:nvPr/>
        </p:nvSpPr>
        <p:spPr>
          <a:xfrm>
            <a:off x="852725" y="1839950"/>
            <a:ext cx="17302500" cy="7547400"/>
          </a:xfrm>
          <a:prstGeom prst="flowChartAlternateProcess">
            <a:avLst/>
          </a:prstGeom>
          <a:solidFill>
            <a:srgbClr val="E8EBF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3500">
              <a:solidFill>
                <a:schemeClr val="dk1"/>
              </a:solidFill>
              <a:latin typeface="Roboto"/>
              <a:ea typeface="Roboto"/>
              <a:cs typeface="Roboto"/>
              <a:sym typeface="Roboto"/>
            </a:endParaRPr>
          </a:p>
        </p:txBody>
      </p:sp>
      <p:sp>
        <p:nvSpPr>
          <p:cNvPr id="862" name="Google Shape;862;p64"/>
          <p:cNvSpPr txBox="1"/>
          <p:nvPr/>
        </p:nvSpPr>
        <p:spPr>
          <a:xfrm>
            <a:off x="1651925" y="2192713"/>
            <a:ext cx="15704100" cy="6720900"/>
          </a:xfrm>
          <a:prstGeom prst="rect">
            <a:avLst/>
          </a:prstGeom>
          <a:noFill/>
          <a:ln>
            <a:noFill/>
          </a:ln>
        </p:spPr>
        <p:txBody>
          <a:bodyPr anchorCtr="0" anchor="t" bIns="91425" lIns="91425" spcFirstLastPara="1" rIns="91425" wrap="square" tIns="91425">
            <a:noAutofit/>
          </a:bodyPr>
          <a:lstStyle/>
          <a:p>
            <a:pPr indent="0" lvl="0" marL="0" rtl="0" algn="l">
              <a:spcBef>
                <a:spcPts val="1200"/>
              </a:spcBef>
              <a:spcAft>
                <a:spcPts val="0"/>
              </a:spcAft>
              <a:buClr>
                <a:schemeClr val="dk1"/>
              </a:buClr>
              <a:buSzPts val="1100"/>
              <a:buFont typeface="Arial"/>
              <a:buNone/>
            </a:pPr>
            <a:r>
              <a:rPr b="1" lang="en-US" sz="3200">
                <a:solidFill>
                  <a:schemeClr val="dk1"/>
                </a:solidFill>
                <a:latin typeface="Comic Sans MS"/>
                <a:ea typeface="Comic Sans MS"/>
                <a:cs typeface="Comic Sans MS"/>
                <a:sym typeface="Comic Sans MS"/>
              </a:rPr>
              <a:t>Event Management (Attendee)</a:t>
            </a:r>
            <a:endParaRPr b="1" sz="3200">
              <a:solidFill>
                <a:schemeClr val="dk1"/>
              </a:solidFill>
              <a:latin typeface="Comic Sans MS"/>
              <a:ea typeface="Comic Sans MS"/>
              <a:cs typeface="Comic Sans MS"/>
              <a:sym typeface="Comic Sans MS"/>
            </a:endParaRPr>
          </a:p>
          <a:p>
            <a:pPr indent="-431800" lvl="0" marL="457200" rtl="0" algn="l">
              <a:lnSpc>
                <a:spcPct val="115000"/>
              </a:lnSpc>
              <a:spcBef>
                <a:spcPts val="1200"/>
              </a:spcBef>
              <a:spcAft>
                <a:spcPts val="0"/>
              </a:spcAft>
              <a:buClr>
                <a:schemeClr val="dk1"/>
              </a:buClr>
              <a:buSzPts val="3200"/>
              <a:buChar char="●"/>
            </a:pPr>
            <a:r>
              <a:rPr lang="en-US" sz="3200">
                <a:solidFill>
                  <a:srgbClr val="5B0F00"/>
                </a:solidFill>
                <a:latin typeface="Comic Sans MS"/>
                <a:ea typeface="Comic Sans MS"/>
                <a:cs typeface="Comic Sans MS"/>
                <a:sym typeface="Comic Sans MS"/>
              </a:rPr>
              <a:t>GET</a:t>
            </a:r>
            <a:r>
              <a:rPr lang="en-US" sz="3200">
                <a:solidFill>
                  <a:srgbClr val="188038"/>
                </a:solidFill>
                <a:latin typeface="Comic Sans MS"/>
                <a:ea typeface="Comic Sans MS"/>
                <a:cs typeface="Comic Sans MS"/>
                <a:sym typeface="Comic Sans MS"/>
              </a:rPr>
              <a:t> /events</a:t>
            </a:r>
            <a:r>
              <a:rPr lang="en-US" sz="3200">
                <a:solidFill>
                  <a:schemeClr val="dk1"/>
                </a:solidFill>
                <a:latin typeface="Comic Sans MS"/>
                <a:ea typeface="Comic Sans MS"/>
                <a:cs typeface="Comic Sans MS"/>
                <a:sym typeface="Comic Sans MS"/>
              </a:rPr>
              <a:t> → View all events.</a:t>
            </a:r>
            <a:endParaRPr sz="3200">
              <a:solidFill>
                <a:schemeClr val="dk1"/>
              </a:solidFill>
              <a:latin typeface="Comic Sans MS"/>
              <a:ea typeface="Comic Sans MS"/>
              <a:cs typeface="Comic Sans MS"/>
              <a:sym typeface="Comic Sans MS"/>
            </a:endParaRPr>
          </a:p>
          <a:p>
            <a:pPr indent="-431800" lvl="0" marL="457200" rtl="0" algn="l">
              <a:lnSpc>
                <a:spcPct val="115000"/>
              </a:lnSpc>
              <a:spcBef>
                <a:spcPts val="0"/>
              </a:spcBef>
              <a:spcAft>
                <a:spcPts val="0"/>
              </a:spcAft>
              <a:buClr>
                <a:srgbClr val="DDEAF6"/>
              </a:buClr>
              <a:buSzPts val="3200"/>
              <a:buFont typeface="Comic Sans MS"/>
              <a:buChar char="●"/>
            </a:pPr>
            <a:r>
              <a:t/>
            </a:r>
            <a:endParaRPr sz="3200">
              <a:solidFill>
                <a:schemeClr val="dk1"/>
              </a:solidFill>
              <a:latin typeface="Comic Sans MS"/>
              <a:ea typeface="Comic Sans MS"/>
              <a:cs typeface="Comic Sans MS"/>
              <a:sym typeface="Comic Sans MS"/>
            </a:endParaRPr>
          </a:p>
          <a:p>
            <a:pPr indent="0" lvl="0" marL="0" rtl="0" algn="l">
              <a:lnSpc>
                <a:spcPct val="115000"/>
              </a:lnSpc>
              <a:spcBef>
                <a:spcPts val="1400"/>
              </a:spcBef>
              <a:spcAft>
                <a:spcPts val="0"/>
              </a:spcAft>
              <a:buNone/>
            </a:pPr>
            <a:r>
              <a:rPr b="1" lang="en-US" sz="3200">
                <a:solidFill>
                  <a:schemeClr val="dk1"/>
                </a:solidFill>
                <a:latin typeface="Comic Sans MS"/>
                <a:ea typeface="Comic Sans MS"/>
                <a:cs typeface="Comic Sans MS"/>
                <a:sym typeface="Comic Sans MS"/>
              </a:rPr>
              <a:t>Booking Management (Attendee)</a:t>
            </a:r>
            <a:endParaRPr b="1" sz="3200">
              <a:solidFill>
                <a:schemeClr val="dk1"/>
              </a:solidFill>
              <a:latin typeface="Comic Sans MS"/>
              <a:ea typeface="Comic Sans MS"/>
              <a:cs typeface="Comic Sans MS"/>
              <a:sym typeface="Comic Sans MS"/>
            </a:endParaRPr>
          </a:p>
          <a:p>
            <a:pPr indent="-431800" lvl="0" marL="457200" rtl="0" algn="l">
              <a:lnSpc>
                <a:spcPct val="115000"/>
              </a:lnSpc>
              <a:spcBef>
                <a:spcPts val="1200"/>
              </a:spcBef>
              <a:spcAft>
                <a:spcPts val="0"/>
              </a:spcAft>
              <a:buClr>
                <a:schemeClr val="dk1"/>
              </a:buClr>
              <a:buSzPts val="3200"/>
              <a:buFont typeface="Comic Sans MS"/>
              <a:buChar char="●"/>
            </a:pPr>
            <a:r>
              <a:rPr lang="en-US" sz="3200">
                <a:solidFill>
                  <a:srgbClr val="5B0F00"/>
                </a:solidFill>
                <a:latin typeface="Comic Sans MS"/>
                <a:ea typeface="Comic Sans MS"/>
                <a:cs typeface="Comic Sans MS"/>
                <a:sym typeface="Comic Sans MS"/>
              </a:rPr>
              <a:t>GET  </a:t>
            </a:r>
            <a:r>
              <a:rPr lang="en-US" sz="3200">
                <a:solidFill>
                  <a:srgbClr val="188038"/>
                </a:solidFill>
                <a:latin typeface="Comic Sans MS"/>
                <a:ea typeface="Comic Sans MS"/>
                <a:cs typeface="Comic Sans MS"/>
                <a:sym typeface="Comic Sans MS"/>
              </a:rPr>
              <a:t>/bookings/all/{id}</a:t>
            </a:r>
            <a:r>
              <a:rPr lang="en-US" sz="3200">
                <a:solidFill>
                  <a:schemeClr val="dk1"/>
                </a:solidFill>
                <a:latin typeface="Comic Sans MS"/>
                <a:ea typeface="Comic Sans MS"/>
                <a:cs typeface="Comic Sans MS"/>
                <a:sym typeface="Comic Sans MS"/>
              </a:rPr>
              <a:t> → Get all bookings made by the logged-in user.</a:t>
            </a:r>
            <a:endParaRPr sz="3200">
              <a:solidFill>
                <a:schemeClr val="dk1"/>
              </a:solidFill>
              <a:latin typeface="Comic Sans MS"/>
              <a:ea typeface="Comic Sans MS"/>
              <a:cs typeface="Comic Sans MS"/>
              <a:sym typeface="Comic Sans MS"/>
            </a:endParaRPr>
          </a:p>
          <a:p>
            <a:pPr indent="-431800" lvl="0" marL="457200" rtl="0" algn="l">
              <a:lnSpc>
                <a:spcPct val="115000"/>
              </a:lnSpc>
              <a:spcBef>
                <a:spcPts val="0"/>
              </a:spcBef>
              <a:spcAft>
                <a:spcPts val="0"/>
              </a:spcAft>
              <a:buClr>
                <a:schemeClr val="dk1"/>
              </a:buClr>
              <a:buSzPts val="3200"/>
              <a:buFont typeface="Comic Sans MS"/>
              <a:buChar char="●"/>
            </a:pPr>
            <a:r>
              <a:rPr lang="en-US" sz="3200">
                <a:solidFill>
                  <a:srgbClr val="5B0F00"/>
                </a:solidFill>
                <a:latin typeface="Comic Sans MS"/>
                <a:ea typeface="Comic Sans MS"/>
                <a:cs typeface="Comic Sans MS"/>
                <a:sym typeface="Comic Sans MS"/>
              </a:rPr>
              <a:t>POST</a:t>
            </a:r>
            <a:r>
              <a:rPr lang="en-US" sz="3200">
                <a:solidFill>
                  <a:srgbClr val="188038"/>
                </a:solidFill>
                <a:latin typeface="Comic Sans MS"/>
                <a:ea typeface="Comic Sans MS"/>
                <a:cs typeface="Comic Sans MS"/>
                <a:sym typeface="Comic Sans MS"/>
              </a:rPr>
              <a:t> /bookings/create-booking/{refId}</a:t>
            </a:r>
            <a:r>
              <a:rPr lang="en-US" sz="3200">
                <a:solidFill>
                  <a:schemeClr val="dk1"/>
                </a:solidFill>
                <a:latin typeface="Comic Sans MS"/>
                <a:ea typeface="Comic Sans MS"/>
                <a:cs typeface="Comic Sans MS"/>
                <a:sym typeface="Comic Sans MS"/>
              </a:rPr>
              <a:t> → Book a particular event.</a:t>
            </a:r>
            <a:endParaRPr sz="3200">
              <a:solidFill>
                <a:schemeClr val="dk1"/>
              </a:solidFill>
              <a:latin typeface="Comic Sans MS"/>
              <a:ea typeface="Comic Sans MS"/>
              <a:cs typeface="Comic Sans MS"/>
              <a:sym typeface="Comic Sans MS"/>
            </a:endParaRPr>
          </a:p>
          <a:p>
            <a:pPr indent="-431800" lvl="0" marL="457200" rtl="0" algn="l">
              <a:lnSpc>
                <a:spcPct val="115000"/>
              </a:lnSpc>
              <a:spcBef>
                <a:spcPts val="0"/>
              </a:spcBef>
              <a:spcAft>
                <a:spcPts val="0"/>
              </a:spcAft>
              <a:buClr>
                <a:schemeClr val="dk1"/>
              </a:buClr>
              <a:buSzPts val="3200"/>
              <a:buFont typeface="Comic Sans MS"/>
              <a:buChar char="●"/>
            </a:pPr>
            <a:r>
              <a:rPr lang="en-US" sz="3200">
                <a:solidFill>
                  <a:srgbClr val="5B0F00"/>
                </a:solidFill>
                <a:latin typeface="Comic Sans MS"/>
                <a:ea typeface="Comic Sans MS"/>
                <a:cs typeface="Comic Sans MS"/>
                <a:sym typeface="Comic Sans MS"/>
              </a:rPr>
              <a:t>PUT</a:t>
            </a:r>
            <a:r>
              <a:rPr lang="en-US" sz="3200">
                <a:solidFill>
                  <a:srgbClr val="188038"/>
                </a:solidFill>
                <a:latin typeface="Comic Sans MS"/>
                <a:ea typeface="Comic Sans MS"/>
                <a:cs typeface="Comic Sans MS"/>
                <a:sym typeface="Comic Sans MS"/>
              </a:rPr>
              <a:t>  /bookings/cancel/{bookingId}</a:t>
            </a:r>
            <a:r>
              <a:rPr lang="en-US" sz="3200">
                <a:solidFill>
                  <a:schemeClr val="dk1"/>
                </a:solidFill>
                <a:latin typeface="Comic Sans MS"/>
                <a:ea typeface="Comic Sans MS"/>
                <a:cs typeface="Comic Sans MS"/>
                <a:sym typeface="Comic Sans MS"/>
              </a:rPr>
              <a:t> → Cancel a booking.</a:t>
            </a:r>
            <a:endParaRPr sz="3200">
              <a:solidFill>
                <a:schemeClr val="dk1"/>
              </a:solidFill>
              <a:latin typeface="Comic Sans MS"/>
              <a:ea typeface="Comic Sans MS"/>
              <a:cs typeface="Comic Sans MS"/>
              <a:sym typeface="Comic Sans MS"/>
            </a:endParaRPr>
          </a:p>
          <a:p>
            <a:pPr indent="-431800" lvl="0" marL="457200" rtl="0" algn="l">
              <a:lnSpc>
                <a:spcPct val="115000"/>
              </a:lnSpc>
              <a:spcBef>
                <a:spcPts val="0"/>
              </a:spcBef>
              <a:spcAft>
                <a:spcPts val="0"/>
              </a:spcAft>
              <a:buClr>
                <a:srgbClr val="DDEAF6"/>
              </a:buClr>
              <a:buSzPts val="3200"/>
              <a:buFont typeface="Comic Sans MS"/>
              <a:buChar char="●"/>
            </a:pPr>
            <a:r>
              <a:t/>
            </a:r>
            <a:endParaRPr sz="3200">
              <a:solidFill>
                <a:schemeClr val="dk1"/>
              </a:solidFill>
              <a:latin typeface="Comic Sans MS"/>
              <a:ea typeface="Comic Sans MS"/>
              <a:cs typeface="Comic Sans MS"/>
              <a:sym typeface="Comic Sans MS"/>
            </a:endParaRPr>
          </a:p>
          <a:p>
            <a:pPr indent="0" lvl="0" marL="0" rtl="0" algn="l">
              <a:lnSpc>
                <a:spcPct val="115000"/>
              </a:lnSpc>
              <a:spcBef>
                <a:spcPts val="1400"/>
              </a:spcBef>
              <a:spcAft>
                <a:spcPts val="0"/>
              </a:spcAft>
              <a:buClr>
                <a:schemeClr val="dk1"/>
              </a:buClr>
              <a:buSzPts val="1100"/>
              <a:buFont typeface="Arial"/>
              <a:buNone/>
            </a:pPr>
            <a:r>
              <a:rPr b="1" lang="en-US" sz="3200">
                <a:solidFill>
                  <a:schemeClr val="dk1"/>
                </a:solidFill>
                <a:latin typeface="Comic Sans MS"/>
                <a:ea typeface="Comic Sans MS"/>
                <a:cs typeface="Comic Sans MS"/>
                <a:sym typeface="Comic Sans MS"/>
              </a:rPr>
              <a:t>Payment Management</a:t>
            </a:r>
            <a:endParaRPr b="1" sz="3200">
              <a:solidFill>
                <a:schemeClr val="dk1"/>
              </a:solidFill>
              <a:latin typeface="Comic Sans MS"/>
              <a:ea typeface="Comic Sans MS"/>
              <a:cs typeface="Comic Sans MS"/>
              <a:sym typeface="Comic Sans MS"/>
            </a:endParaRPr>
          </a:p>
          <a:p>
            <a:pPr indent="-431800" lvl="0" marL="457200" rtl="0" algn="l">
              <a:lnSpc>
                <a:spcPct val="115000"/>
              </a:lnSpc>
              <a:spcBef>
                <a:spcPts val="1200"/>
              </a:spcBef>
              <a:spcAft>
                <a:spcPts val="0"/>
              </a:spcAft>
              <a:buClr>
                <a:schemeClr val="dk1"/>
              </a:buClr>
              <a:buSzPts val="3200"/>
              <a:buFont typeface="Comic Sans MS"/>
              <a:buChar char="●"/>
            </a:pPr>
            <a:r>
              <a:rPr lang="en-US" sz="3200">
                <a:solidFill>
                  <a:srgbClr val="5B0F00"/>
                </a:solidFill>
                <a:latin typeface="Comic Sans MS"/>
                <a:ea typeface="Comic Sans MS"/>
                <a:cs typeface="Comic Sans MS"/>
                <a:sym typeface="Comic Sans MS"/>
              </a:rPr>
              <a:t>POST</a:t>
            </a:r>
            <a:r>
              <a:rPr lang="en-US" sz="3200">
                <a:solidFill>
                  <a:srgbClr val="188038"/>
                </a:solidFill>
                <a:latin typeface="Comic Sans MS"/>
                <a:ea typeface="Comic Sans MS"/>
                <a:cs typeface="Comic Sans MS"/>
                <a:sym typeface="Comic Sans MS"/>
              </a:rPr>
              <a:t> /user/create-order </a:t>
            </a:r>
            <a:r>
              <a:rPr lang="en-US" sz="3200">
                <a:solidFill>
                  <a:schemeClr val="dk1"/>
                </a:solidFill>
                <a:latin typeface="Comic Sans MS"/>
                <a:ea typeface="Comic Sans MS"/>
                <a:cs typeface="Comic Sans MS"/>
                <a:sym typeface="Comic Sans MS"/>
              </a:rPr>
              <a:t> → Initiate payment for an event (create an order).</a:t>
            </a:r>
            <a:endParaRPr sz="3200">
              <a:solidFill>
                <a:schemeClr val="dk1"/>
              </a:solidFill>
              <a:latin typeface="Comic Sans MS"/>
              <a:ea typeface="Comic Sans MS"/>
              <a:cs typeface="Comic Sans MS"/>
              <a:sym typeface="Comic Sans MS"/>
            </a:endParaRPr>
          </a:p>
          <a:p>
            <a:pPr indent="-431800" lvl="0" marL="457200" rtl="0" algn="l">
              <a:lnSpc>
                <a:spcPct val="115000"/>
              </a:lnSpc>
              <a:spcBef>
                <a:spcPts val="0"/>
              </a:spcBef>
              <a:spcAft>
                <a:spcPts val="0"/>
              </a:spcAft>
              <a:buClr>
                <a:schemeClr val="dk1"/>
              </a:buClr>
              <a:buSzPts val="3200"/>
              <a:buFont typeface="Comic Sans MS"/>
              <a:buChar char="●"/>
            </a:pPr>
            <a:r>
              <a:rPr lang="en-US" sz="3200">
                <a:solidFill>
                  <a:srgbClr val="5B0F00"/>
                </a:solidFill>
                <a:latin typeface="Comic Sans MS"/>
                <a:ea typeface="Comic Sans MS"/>
                <a:cs typeface="Comic Sans MS"/>
                <a:sym typeface="Comic Sans MS"/>
              </a:rPr>
              <a:t>PUT </a:t>
            </a:r>
            <a:r>
              <a:rPr lang="en-US" sz="3200">
                <a:solidFill>
                  <a:srgbClr val="188038"/>
                </a:solidFill>
                <a:latin typeface="Comic Sans MS"/>
                <a:ea typeface="Comic Sans MS"/>
                <a:cs typeface="Comic Sans MS"/>
                <a:sym typeface="Comic Sans MS"/>
              </a:rPr>
              <a:t> /update-order</a:t>
            </a:r>
            <a:r>
              <a:rPr lang="en-US" sz="3200">
                <a:solidFill>
                  <a:schemeClr val="dk1"/>
                </a:solidFill>
                <a:latin typeface="Comic Sans MS"/>
                <a:ea typeface="Comic Sans MS"/>
                <a:cs typeface="Comic Sans MS"/>
                <a:sym typeface="Comic Sans MS"/>
              </a:rPr>
              <a:t> → After payment done, status from “created” to “paid”.</a:t>
            </a:r>
            <a:endParaRPr sz="3200">
              <a:solidFill>
                <a:schemeClr val="dk1"/>
              </a:solidFill>
              <a:latin typeface="Comic Sans MS"/>
              <a:ea typeface="Comic Sans MS"/>
              <a:cs typeface="Comic Sans MS"/>
              <a:sym typeface="Comic Sans MS"/>
            </a:endParaRPr>
          </a:p>
          <a:p>
            <a:pPr indent="0" lvl="0" marL="457200" rtl="0" algn="l">
              <a:lnSpc>
                <a:spcPct val="115000"/>
              </a:lnSpc>
              <a:spcBef>
                <a:spcPts val="1200"/>
              </a:spcBef>
              <a:spcAft>
                <a:spcPts val="0"/>
              </a:spcAft>
              <a:buNone/>
            </a:pPr>
            <a:r>
              <a:t/>
            </a:r>
            <a:endParaRPr sz="3100">
              <a:solidFill>
                <a:schemeClr val="dk1"/>
              </a:solidFill>
              <a:latin typeface="Comic Sans MS"/>
              <a:ea typeface="Comic Sans MS"/>
              <a:cs typeface="Comic Sans MS"/>
              <a:sym typeface="Comic Sans MS"/>
            </a:endParaRPr>
          </a:p>
          <a:p>
            <a:pPr indent="0" lvl="0" marL="0" rtl="0" algn="l">
              <a:lnSpc>
                <a:spcPct val="115000"/>
              </a:lnSpc>
              <a:spcBef>
                <a:spcPts val="1200"/>
              </a:spcBef>
              <a:spcAft>
                <a:spcPts val="1200"/>
              </a:spcAft>
              <a:buNone/>
            </a:pPr>
            <a:r>
              <a:t/>
            </a:r>
            <a:endParaRPr b="1" sz="3600">
              <a:solidFill>
                <a:schemeClr val="dk1"/>
              </a:solidFill>
              <a:latin typeface="Comic Sans MS"/>
              <a:ea typeface="Comic Sans MS"/>
              <a:cs typeface="Comic Sans MS"/>
              <a:sym typeface="Comic Sans MS"/>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866" name="Shape 866"/>
        <p:cNvGrpSpPr/>
        <p:nvPr/>
      </p:nvGrpSpPr>
      <p:grpSpPr>
        <a:xfrm>
          <a:off x="0" y="0"/>
          <a:ext cx="0" cy="0"/>
          <a:chOff x="0" y="0"/>
          <a:chExt cx="0" cy="0"/>
        </a:xfrm>
      </p:grpSpPr>
      <p:sp>
        <p:nvSpPr>
          <p:cNvPr id="867" name="Google Shape;867;p65"/>
          <p:cNvSpPr txBox="1"/>
          <p:nvPr>
            <p:ph idx="4294967295" type="sldNum"/>
          </p:nvPr>
        </p:nvSpPr>
        <p:spPr>
          <a:xfrm>
            <a:off x="17569655" y="9848231"/>
            <a:ext cx="1140600" cy="8184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1900"/>
              <a:t>‹#›</a:t>
            </a:fld>
            <a:endParaRPr sz="1900"/>
          </a:p>
        </p:txBody>
      </p:sp>
      <p:grpSp>
        <p:nvGrpSpPr>
          <p:cNvPr id="868" name="Google Shape;868;p65"/>
          <p:cNvGrpSpPr/>
          <p:nvPr/>
        </p:nvGrpSpPr>
        <p:grpSpPr>
          <a:xfrm>
            <a:off x="13" y="9568476"/>
            <a:ext cx="19007909" cy="1112345"/>
            <a:chOff x="13" y="9568476"/>
            <a:chExt cx="19007909" cy="1112345"/>
          </a:xfrm>
        </p:grpSpPr>
        <p:grpSp>
          <p:nvGrpSpPr>
            <p:cNvPr id="869" name="Google Shape;869;p65"/>
            <p:cNvGrpSpPr/>
            <p:nvPr/>
          </p:nvGrpSpPr>
          <p:grpSpPr>
            <a:xfrm>
              <a:off x="13" y="9568476"/>
              <a:ext cx="19007909" cy="1112258"/>
              <a:chOff x="-324645" y="2222500"/>
              <a:chExt cx="22260112" cy="1302563"/>
            </a:xfrm>
          </p:grpSpPr>
          <p:sp>
            <p:nvSpPr>
              <p:cNvPr id="870" name="Google Shape;870;p65"/>
              <p:cNvSpPr/>
              <p:nvPr/>
            </p:nvSpPr>
            <p:spPr>
              <a:xfrm>
                <a:off x="-324645" y="2222500"/>
                <a:ext cx="17645698" cy="1302563"/>
              </a:xfrm>
              <a:custGeom>
                <a:rect b="b" l="l" r="r" t="t"/>
                <a:pathLst>
                  <a:path extrusionOk="0" h="440055" w="1892300">
                    <a:moveTo>
                      <a:pt x="0" y="439737"/>
                    </a:moveTo>
                    <a:lnTo>
                      <a:pt x="1892300" y="439737"/>
                    </a:lnTo>
                    <a:lnTo>
                      <a:pt x="1892300" y="0"/>
                    </a:lnTo>
                    <a:lnTo>
                      <a:pt x="0" y="0"/>
                    </a:lnTo>
                    <a:lnTo>
                      <a:pt x="0" y="439737"/>
                    </a:lnTo>
                    <a:close/>
                  </a:path>
                </a:pathLst>
              </a:custGeom>
              <a:solidFill>
                <a:srgbClr val="FFF2CC"/>
              </a:solidFill>
              <a:ln>
                <a:noFill/>
              </a:ln>
              <a:effectLst>
                <a:outerShdw blurRad="44450" algn="ctr" dir="5400000" dist="27940">
                  <a:srgbClr val="000000">
                    <a:alpha val="31760"/>
                  </a:srgbClr>
                </a:outerShdw>
              </a:effectLst>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71" name="Google Shape;871;p65"/>
              <p:cNvSpPr/>
              <p:nvPr/>
            </p:nvSpPr>
            <p:spPr>
              <a:xfrm>
                <a:off x="20621789" y="2222500"/>
                <a:ext cx="1313678" cy="1302563"/>
              </a:xfrm>
              <a:custGeom>
                <a:rect b="b" l="l" r="r" t="t"/>
                <a:pathLst>
                  <a:path extrusionOk="0" h="440055" w="1883409">
                    <a:moveTo>
                      <a:pt x="0" y="0"/>
                    </a:moveTo>
                    <a:lnTo>
                      <a:pt x="0" y="439737"/>
                    </a:lnTo>
                    <a:lnTo>
                      <a:pt x="1883155" y="439737"/>
                    </a:lnTo>
                    <a:lnTo>
                      <a:pt x="1883155" y="0"/>
                    </a:lnTo>
                    <a:lnTo>
                      <a:pt x="0" y="0"/>
                    </a:lnTo>
                    <a:close/>
                  </a:path>
                </a:pathLst>
              </a:custGeom>
              <a:solidFill>
                <a:srgbClr val="FF8200"/>
              </a:solidFill>
              <a:ln>
                <a:noFill/>
              </a:ln>
              <a:effectLst>
                <a:outerShdw blurRad="44450" algn="ctr" dir="5400000" dist="27940">
                  <a:srgbClr val="000000">
                    <a:alpha val="31760"/>
                  </a:srgbClr>
                </a:outerShdw>
              </a:effectLst>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872" name="Google Shape;872;p65"/>
            <p:cNvSpPr/>
            <p:nvPr/>
          </p:nvSpPr>
          <p:spPr>
            <a:xfrm>
              <a:off x="15067756" y="9568581"/>
              <a:ext cx="2820405" cy="1112239"/>
            </a:xfrm>
            <a:custGeom>
              <a:rect b="b" l="l" r="r" t="t"/>
              <a:pathLst>
                <a:path extrusionOk="0" h="440055" w="1883409">
                  <a:moveTo>
                    <a:pt x="0" y="0"/>
                  </a:moveTo>
                  <a:lnTo>
                    <a:pt x="0" y="439737"/>
                  </a:lnTo>
                  <a:lnTo>
                    <a:pt x="1883155" y="439737"/>
                  </a:lnTo>
                  <a:lnTo>
                    <a:pt x="1883155" y="0"/>
                  </a:lnTo>
                  <a:lnTo>
                    <a:pt x="0" y="0"/>
                  </a:lnTo>
                  <a:close/>
                </a:path>
              </a:pathLst>
            </a:custGeom>
            <a:solidFill>
              <a:srgbClr val="FEE599"/>
            </a:solidFill>
            <a:ln>
              <a:noFill/>
            </a:ln>
            <a:effectLst>
              <a:outerShdw blurRad="44450" algn="ctr" dir="5400000" dist="27940">
                <a:srgbClr val="000000">
                  <a:alpha val="31760"/>
                </a:srgbClr>
              </a:outerShdw>
            </a:effectLst>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873" name="Google Shape;873;p65"/>
          <p:cNvSpPr txBox="1"/>
          <p:nvPr/>
        </p:nvSpPr>
        <p:spPr>
          <a:xfrm>
            <a:off x="665956" y="9771598"/>
            <a:ext cx="11277600" cy="708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4000">
                <a:solidFill>
                  <a:schemeClr val="dk1"/>
                </a:solidFill>
                <a:latin typeface="Times New Roman"/>
                <a:ea typeface="Times New Roman"/>
                <a:cs typeface="Times New Roman"/>
                <a:sym typeface="Times New Roman"/>
              </a:rPr>
              <a:t>Title of project</a:t>
            </a:r>
            <a:endParaRPr/>
          </a:p>
        </p:txBody>
      </p:sp>
      <p:sp>
        <p:nvSpPr>
          <p:cNvPr id="874" name="Google Shape;874;p65"/>
          <p:cNvSpPr txBox="1"/>
          <p:nvPr/>
        </p:nvSpPr>
        <p:spPr>
          <a:xfrm>
            <a:off x="15486923" y="9928984"/>
            <a:ext cx="22425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chemeClr val="dk1"/>
                </a:solidFill>
                <a:latin typeface="Times New Roman"/>
                <a:ea typeface="Times New Roman"/>
                <a:cs typeface="Times New Roman"/>
                <a:sym typeface="Times New Roman"/>
              </a:rPr>
              <a:t>Month - Year</a:t>
            </a:r>
            <a:endParaRPr sz="2800">
              <a:solidFill>
                <a:schemeClr val="dk1"/>
              </a:solidFill>
              <a:latin typeface="Calibri"/>
              <a:ea typeface="Calibri"/>
              <a:cs typeface="Calibri"/>
              <a:sym typeface="Calibri"/>
            </a:endParaRPr>
          </a:p>
        </p:txBody>
      </p:sp>
      <p:sp>
        <p:nvSpPr>
          <p:cNvPr id="875" name="Google Shape;875;p65"/>
          <p:cNvSpPr txBox="1"/>
          <p:nvPr/>
        </p:nvSpPr>
        <p:spPr>
          <a:xfrm>
            <a:off x="18115756" y="9911199"/>
            <a:ext cx="575100" cy="3885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3200">
                <a:solidFill>
                  <a:schemeClr val="lt1"/>
                </a:solidFill>
                <a:latin typeface="Calibri"/>
                <a:ea typeface="Calibri"/>
                <a:cs typeface="Calibri"/>
                <a:sym typeface="Calibri"/>
              </a:rPr>
              <a:t>‹#›</a:t>
            </a:fld>
            <a:endParaRPr sz="1870">
              <a:solidFill>
                <a:schemeClr val="lt1"/>
              </a:solidFill>
              <a:latin typeface="Calibri"/>
              <a:ea typeface="Calibri"/>
              <a:cs typeface="Calibri"/>
              <a:sym typeface="Calibri"/>
            </a:endParaRPr>
          </a:p>
        </p:txBody>
      </p:sp>
      <p:sp>
        <p:nvSpPr>
          <p:cNvPr id="876" name="Google Shape;876;p65"/>
          <p:cNvSpPr/>
          <p:nvPr/>
        </p:nvSpPr>
        <p:spPr>
          <a:xfrm>
            <a:off x="25" y="93525"/>
            <a:ext cx="5786612" cy="828307"/>
          </a:xfrm>
          <a:custGeom>
            <a:rect b="b" l="l" r="r" t="t"/>
            <a:pathLst>
              <a:path extrusionOk="0" h="439420" w="3844925">
                <a:moveTo>
                  <a:pt x="0" y="439204"/>
                </a:moveTo>
                <a:lnTo>
                  <a:pt x="3844798" y="439204"/>
                </a:lnTo>
                <a:lnTo>
                  <a:pt x="3844798" y="0"/>
                </a:lnTo>
                <a:lnTo>
                  <a:pt x="0" y="0"/>
                </a:lnTo>
                <a:lnTo>
                  <a:pt x="0" y="439204"/>
                </a:lnTo>
                <a:close/>
              </a:path>
            </a:pathLst>
          </a:custGeom>
          <a:solidFill>
            <a:srgbClr val="8E7CC3"/>
          </a:solidFill>
          <a:ln>
            <a:noFill/>
          </a:ln>
          <a:effectLst>
            <a:outerShdw blurRad="44450" algn="ctr" dir="5400000" dist="27940">
              <a:srgbClr val="000000">
                <a:alpha val="31760"/>
              </a:srgbClr>
            </a:outerShdw>
          </a:effectLst>
        </p:spPr>
        <p:txBody>
          <a:bodyPr anchorCtr="0" anchor="t" bIns="0" lIns="0" spcFirstLastPara="1" rIns="0" wrap="square" tIns="0">
            <a:noAutofit/>
          </a:bodyPr>
          <a:lstStyle/>
          <a:p>
            <a:pPr indent="0" lvl="1" marL="0" marR="0" rtl="0" algn="l">
              <a:spcBef>
                <a:spcPts val="0"/>
              </a:spcBef>
              <a:spcAft>
                <a:spcPts val="0"/>
              </a:spcAft>
              <a:buNone/>
            </a:pPr>
            <a:r>
              <a:rPr b="1" lang="en-US" sz="5400">
                <a:solidFill>
                  <a:schemeClr val="lt1"/>
                </a:solidFill>
                <a:latin typeface="Comic Sans MS"/>
                <a:ea typeface="Comic Sans MS"/>
                <a:cs typeface="Comic Sans MS"/>
                <a:sym typeface="Comic Sans MS"/>
              </a:rPr>
              <a:t> 8.1. Demo Flow</a:t>
            </a:r>
            <a:endParaRPr b="1" i="0" sz="2000" u="none" cap="none" strike="noStrike">
              <a:solidFill>
                <a:schemeClr val="lt1"/>
              </a:solidFill>
              <a:latin typeface="Comic Sans MS"/>
              <a:ea typeface="Comic Sans MS"/>
              <a:cs typeface="Comic Sans MS"/>
              <a:sym typeface="Comic Sans MS"/>
            </a:endParaRPr>
          </a:p>
        </p:txBody>
      </p:sp>
      <p:grpSp>
        <p:nvGrpSpPr>
          <p:cNvPr id="877" name="Google Shape;877;p65"/>
          <p:cNvGrpSpPr/>
          <p:nvPr/>
        </p:nvGrpSpPr>
        <p:grpSpPr>
          <a:xfrm>
            <a:off x="13" y="9568476"/>
            <a:ext cx="19007909" cy="1112338"/>
            <a:chOff x="13" y="9568476"/>
            <a:chExt cx="19007909" cy="1112338"/>
          </a:xfrm>
        </p:grpSpPr>
        <p:grpSp>
          <p:nvGrpSpPr>
            <p:cNvPr id="878" name="Google Shape;878;p65"/>
            <p:cNvGrpSpPr/>
            <p:nvPr/>
          </p:nvGrpSpPr>
          <p:grpSpPr>
            <a:xfrm>
              <a:off x="13" y="9568476"/>
              <a:ext cx="19007909" cy="1112258"/>
              <a:chOff x="-324645" y="2222500"/>
              <a:chExt cx="22260112" cy="1302563"/>
            </a:xfrm>
          </p:grpSpPr>
          <p:sp>
            <p:nvSpPr>
              <p:cNvPr id="879" name="Google Shape;879;p65"/>
              <p:cNvSpPr/>
              <p:nvPr/>
            </p:nvSpPr>
            <p:spPr>
              <a:xfrm>
                <a:off x="-324645" y="2222500"/>
                <a:ext cx="17645698" cy="1302563"/>
              </a:xfrm>
              <a:custGeom>
                <a:rect b="b" l="l" r="r" t="t"/>
                <a:pathLst>
                  <a:path extrusionOk="0" h="440055" w="1892300">
                    <a:moveTo>
                      <a:pt x="0" y="439737"/>
                    </a:moveTo>
                    <a:lnTo>
                      <a:pt x="1892300" y="439737"/>
                    </a:lnTo>
                    <a:lnTo>
                      <a:pt x="1892300" y="0"/>
                    </a:lnTo>
                    <a:lnTo>
                      <a:pt x="0" y="0"/>
                    </a:lnTo>
                    <a:lnTo>
                      <a:pt x="0" y="439737"/>
                    </a:lnTo>
                    <a:close/>
                  </a:path>
                </a:pathLst>
              </a:custGeom>
              <a:solidFill>
                <a:srgbClr val="FFF2CC"/>
              </a:solidFill>
              <a:ln>
                <a:noFill/>
              </a:ln>
              <a:effectLst>
                <a:outerShdw blurRad="44450" algn="ctr" dir="5400000" dist="27940">
                  <a:srgbClr val="000000">
                    <a:alpha val="31760"/>
                  </a:srgbClr>
                </a:outerShdw>
              </a:effectLst>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80" name="Google Shape;880;p65"/>
              <p:cNvSpPr/>
              <p:nvPr/>
            </p:nvSpPr>
            <p:spPr>
              <a:xfrm>
                <a:off x="20621789" y="2222500"/>
                <a:ext cx="1313678" cy="1302563"/>
              </a:xfrm>
              <a:custGeom>
                <a:rect b="b" l="l" r="r" t="t"/>
                <a:pathLst>
                  <a:path extrusionOk="0" h="440055" w="1883409">
                    <a:moveTo>
                      <a:pt x="0" y="0"/>
                    </a:moveTo>
                    <a:lnTo>
                      <a:pt x="0" y="439737"/>
                    </a:lnTo>
                    <a:lnTo>
                      <a:pt x="1883155" y="439737"/>
                    </a:lnTo>
                    <a:lnTo>
                      <a:pt x="1883155" y="0"/>
                    </a:lnTo>
                    <a:lnTo>
                      <a:pt x="0" y="0"/>
                    </a:lnTo>
                    <a:close/>
                  </a:path>
                </a:pathLst>
              </a:custGeom>
              <a:solidFill>
                <a:srgbClr val="FF8200"/>
              </a:solidFill>
              <a:ln>
                <a:noFill/>
              </a:ln>
              <a:effectLst>
                <a:outerShdw blurRad="44450" algn="ctr" dir="5400000" dist="27940">
                  <a:srgbClr val="000000">
                    <a:alpha val="31760"/>
                  </a:srgbClr>
                </a:outerShdw>
              </a:effectLst>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881" name="Google Shape;881;p65"/>
            <p:cNvSpPr/>
            <p:nvPr/>
          </p:nvSpPr>
          <p:spPr>
            <a:xfrm>
              <a:off x="14574849" y="9568575"/>
              <a:ext cx="3310091" cy="1112239"/>
            </a:xfrm>
            <a:custGeom>
              <a:rect b="b" l="l" r="r" t="t"/>
              <a:pathLst>
                <a:path extrusionOk="0" h="440055" w="1883409">
                  <a:moveTo>
                    <a:pt x="0" y="0"/>
                  </a:moveTo>
                  <a:lnTo>
                    <a:pt x="0" y="439737"/>
                  </a:lnTo>
                  <a:lnTo>
                    <a:pt x="1883155" y="439737"/>
                  </a:lnTo>
                  <a:lnTo>
                    <a:pt x="1883155" y="0"/>
                  </a:lnTo>
                  <a:lnTo>
                    <a:pt x="0" y="0"/>
                  </a:lnTo>
                  <a:close/>
                </a:path>
              </a:pathLst>
            </a:custGeom>
            <a:solidFill>
              <a:srgbClr val="FEE599"/>
            </a:solidFill>
            <a:ln>
              <a:noFill/>
            </a:ln>
            <a:effectLst>
              <a:outerShdw blurRad="44450" algn="ctr" dir="5400000" dist="27940">
                <a:srgbClr val="000000">
                  <a:alpha val="31760"/>
                </a:srgbClr>
              </a:outerShdw>
            </a:effectLst>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882" name="Google Shape;882;p65"/>
          <p:cNvSpPr txBox="1"/>
          <p:nvPr/>
        </p:nvSpPr>
        <p:spPr>
          <a:xfrm>
            <a:off x="560331" y="9655610"/>
            <a:ext cx="11277600" cy="1462200"/>
          </a:xfrm>
          <a:prstGeom prst="rect">
            <a:avLst/>
          </a:prstGeom>
          <a:noFill/>
          <a:ln>
            <a:noFill/>
          </a:ln>
        </p:spPr>
        <p:txBody>
          <a:bodyPr anchorCtr="0" anchor="t" bIns="45700" lIns="91425" spcFirstLastPara="1" rIns="91425" wrap="square" tIns="45700">
            <a:spAutoFit/>
          </a:bodyPr>
          <a:lstStyle/>
          <a:p>
            <a:pPr indent="-533400" lvl="0" marL="457200" rtl="0" algn="l">
              <a:spcBef>
                <a:spcPts val="0"/>
              </a:spcBef>
              <a:spcAft>
                <a:spcPts val="0"/>
              </a:spcAft>
              <a:buClr>
                <a:srgbClr val="4C1130"/>
              </a:buClr>
              <a:buSzPts val="4800"/>
              <a:buFont typeface="Comic Sans MS"/>
              <a:buChar char="➢"/>
            </a:pPr>
            <a:r>
              <a:rPr lang="en-US" sz="4800">
                <a:solidFill>
                  <a:srgbClr val="4C1130"/>
                </a:solidFill>
                <a:latin typeface="Comic Sans MS"/>
                <a:ea typeface="Comic Sans MS"/>
                <a:cs typeface="Comic Sans MS"/>
                <a:sym typeface="Comic Sans MS"/>
              </a:rPr>
              <a:t>Event Management Portal</a:t>
            </a:r>
            <a:endParaRPr sz="4000">
              <a:solidFill>
                <a:srgbClr val="4C1130"/>
              </a:solidFill>
              <a:latin typeface="Comic Sans MS"/>
              <a:ea typeface="Comic Sans MS"/>
              <a:cs typeface="Comic Sans MS"/>
              <a:sym typeface="Comic Sans MS"/>
            </a:endParaRPr>
          </a:p>
          <a:p>
            <a:pPr indent="0" lvl="0" marL="914400" rtl="0" algn="l">
              <a:spcBef>
                <a:spcPts val="0"/>
              </a:spcBef>
              <a:spcAft>
                <a:spcPts val="0"/>
              </a:spcAft>
              <a:buNone/>
            </a:pPr>
            <a:r>
              <a:t/>
            </a:r>
            <a:endParaRPr b="1" sz="4100">
              <a:solidFill>
                <a:srgbClr val="4C1130"/>
              </a:solidFill>
              <a:latin typeface="Roboto"/>
              <a:ea typeface="Roboto"/>
              <a:cs typeface="Roboto"/>
              <a:sym typeface="Roboto"/>
            </a:endParaRPr>
          </a:p>
        </p:txBody>
      </p:sp>
      <p:sp>
        <p:nvSpPr>
          <p:cNvPr id="883" name="Google Shape;883;p65"/>
          <p:cNvSpPr txBox="1"/>
          <p:nvPr/>
        </p:nvSpPr>
        <p:spPr>
          <a:xfrm>
            <a:off x="14733276" y="9809500"/>
            <a:ext cx="35409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rgbClr val="4C1130"/>
                </a:solidFill>
                <a:latin typeface="Comic Sans MS"/>
                <a:ea typeface="Comic Sans MS"/>
                <a:cs typeface="Comic Sans MS"/>
                <a:sym typeface="Comic Sans MS"/>
              </a:rPr>
              <a:t>March - 2025</a:t>
            </a:r>
            <a:endParaRPr sz="2800">
              <a:solidFill>
                <a:srgbClr val="4C1130"/>
              </a:solidFill>
              <a:latin typeface="Comic Sans MS"/>
              <a:ea typeface="Comic Sans MS"/>
              <a:cs typeface="Comic Sans MS"/>
              <a:sym typeface="Comic Sans MS"/>
            </a:endParaRPr>
          </a:p>
        </p:txBody>
      </p:sp>
      <p:sp>
        <p:nvSpPr>
          <p:cNvPr id="884" name="Google Shape;884;p65"/>
          <p:cNvSpPr txBox="1"/>
          <p:nvPr/>
        </p:nvSpPr>
        <p:spPr>
          <a:xfrm>
            <a:off x="18011498" y="9771601"/>
            <a:ext cx="783600" cy="7080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3200">
                <a:solidFill>
                  <a:schemeClr val="lt1"/>
                </a:solidFill>
                <a:latin typeface="Calibri"/>
                <a:ea typeface="Calibri"/>
                <a:cs typeface="Calibri"/>
                <a:sym typeface="Calibri"/>
              </a:rPr>
              <a:t>‹#›</a:t>
            </a:fld>
            <a:endParaRPr sz="1870">
              <a:solidFill>
                <a:schemeClr val="lt1"/>
              </a:solidFill>
              <a:latin typeface="Calibri"/>
              <a:ea typeface="Calibri"/>
              <a:cs typeface="Calibri"/>
              <a:sym typeface="Calibri"/>
            </a:endParaRPr>
          </a:p>
        </p:txBody>
      </p:sp>
      <p:sp>
        <p:nvSpPr>
          <p:cNvPr id="885" name="Google Shape;885;p65"/>
          <p:cNvSpPr txBox="1"/>
          <p:nvPr/>
        </p:nvSpPr>
        <p:spPr>
          <a:xfrm>
            <a:off x="1238250" y="3414700"/>
            <a:ext cx="8763000" cy="214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7200">
              <a:solidFill>
                <a:schemeClr val="dk1"/>
              </a:solidFill>
              <a:latin typeface="Comic Sans MS"/>
              <a:ea typeface="Comic Sans MS"/>
              <a:cs typeface="Comic Sans MS"/>
              <a:sym typeface="Comic Sans MS"/>
            </a:endParaRPr>
          </a:p>
        </p:txBody>
      </p:sp>
      <p:sp>
        <p:nvSpPr>
          <p:cNvPr id="886" name="Google Shape;886;p65"/>
          <p:cNvSpPr txBox="1"/>
          <p:nvPr/>
        </p:nvSpPr>
        <p:spPr>
          <a:xfrm>
            <a:off x="6143500" y="194900"/>
            <a:ext cx="12287400" cy="81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2800">
                <a:solidFill>
                  <a:srgbClr val="4C1130"/>
                </a:solidFill>
                <a:latin typeface="Comic Sans MS"/>
                <a:ea typeface="Comic Sans MS"/>
                <a:cs typeface="Comic Sans MS"/>
                <a:sym typeface="Comic Sans MS"/>
              </a:rPr>
              <a:t>Events Managed by the Logged in Organizer (Organizer Dashboard) </a:t>
            </a:r>
            <a:endParaRPr b="1" sz="2800">
              <a:solidFill>
                <a:srgbClr val="4C1130"/>
              </a:solidFill>
              <a:latin typeface="Comic Sans MS"/>
              <a:ea typeface="Comic Sans MS"/>
              <a:cs typeface="Comic Sans MS"/>
              <a:sym typeface="Comic Sans MS"/>
            </a:endParaRPr>
          </a:p>
        </p:txBody>
      </p:sp>
      <p:pic>
        <p:nvPicPr>
          <p:cNvPr id="887" name="Google Shape;887;p65" title="your events page.jpg"/>
          <p:cNvPicPr preferRelativeResize="0"/>
          <p:nvPr/>
        </p:nvPicPr>
        <p:blipFill>
          <a:blip r:embed="rId3">
            <a:alphaModFix/>
          </a:blip>
          <a:stretch>
            <a:fillRect/>
          </a:stretch>
        </p:blipFill>
        <p:spPr>
          <a:xfrm>
            <a:off x="380200" y="1068438"/>
            <a:ext cx="18268950" cy="83534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891" name="Shape 891"/>
        <p:cNvGrpSpPr/>
        <p:nvPr/>
      </p:nvGrpSpPr>
      <p:grpSpPr>
        <a:xfrm>
          <a:off x="0" y="0"/>
          <a:ext cx="0" cy="0"/>
          <a:chOff x="0" y="0"/>
          <a:chExt cx="0" cy="0"/>
        </a:xfrm>
      </p:grpSpPr>
      <p:sp>
        <p:nvSpPr>
          <p:cNvPr id="892" name="Google Shape;892;p66"/>
          <p:cNvSpPr txBox="1"/>
          <p:nvPr>
            <p:ph idx="4294967295" type="sldNum"/>
          </p:nvPr>
        </p:nvSpPr>
        <p:spPr>
          <a:xfrm>
            <a:off x="17569655" y="9848231"/>
            <a:ext cx="1140600" cy="8184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1900"/>
              <a:t>‹#›</a:t>
            </a:fld>
            <a:endParaRPr sz="1900"/>
          </a:p>
        </p:txBody>
      </p:sp>
      <p:grpSp>
        <p:nvGrpSpPr>
          <p:cNvPr id="893" name="Google Shape;893;p66"/>
          <p:cNvGrpSpPr/>
          <p:nvPr/>
        </p:nvGrpSpPr>
        <p:grpSpPr>
          <a:xfrm>
            <a:off x="13" y="9568476"/>
            <a:ext cx="19007909" cy="1112345"/>
            <a:chOff x="13" y="9568476"/>
            <a:chExt cx="19007909" cy="1112345"/>
          </a:xfrm>
        </p:grpSpPr>
        <p:grpSp>
          <p:nvGrpSpPr>
            <p:cNvPr id="894" name="Google Shape;894;p66"/>
            <p:cNvGrpSpPr/>
            <p:nvPr/>
          </p:nvGrpSpPr>
          <p:grpSpPr>
            <a:xfrm>
              <a:off x="13" y="9568476"/>
              <a:ext cx="19007909" cy="1112258"/>
              <a:chOff x="-324645" y="2222500"/>
              <a:chExt cx="22260112" cy="1302563"/>
            </a:xfrm>
          </p:grpSpPr>
          <p:sp>
            <p:nvSpPr>
              <p:cNvPr id="895" name="Google Shape;895;p66"/>
              <p:cNvSpPr/>
              <p:nvPr/>
            </p:nvSpPr>
            <p:spPr>
              <a:xfrm>
                <a:off x="-324645" y="2222500"/>
                <a:ext cx="17645698" cy="1302563"/>
              </a:xfrm>
              <a:custGeom>
                <a:rect b="b" l="l" r="r" t="t"/>
                <a:pathLst>
                  <a:path extrusionOk="0" h="440055" w="1892300">
                    <a:moveTo>
                      <a:pt x="0" y="439737"/>
                    </a:moveTo>
                    <a:lnTo>
                      <a:pt x="1892300" y="439737"/>
                    </a:lnTo>
                    <a:lnTo>
                      <a:pt x="1892300" y="0"/>
                    </a:lnTo>
                    <a:lnTo>
                      <a:pt x="0" y="0"/>
                    </a:lnTo>
                    <a:lnTo>
                      <a:pt x="0" y="439737"/>
                    </a:lnTo>
                    <a:close/>
                  </a:path>
                </a:pathLst>
              </a:custGeom>
              <a:solidFill>
                <a:srgbClr val="FFF2CC"/>
              </a:solidFill>
              <a:ln>
                <a:noFill/>
              </a:ln>
              <a:effectLst>
                <a:outerShdw blurRad="44450" algn="ctr" dir="5400000" dist="27940">
                  <a:srgbClr val="000000">
                    <a:alpha val="31760"/>
                  </a:srgbClr>
                </a:outerShdw>
              </a:effectLst>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96" name="Google Shape;896;p66"/>
              <p:cNvSpPr/>
              <p:nvPr/>
            </p:nvSpPr>
            <p:spPr>
              <a:xfrm>
                <a:off x="20621789" y="2222500"/>
                <a:ext cx="1313678" cy="1302563"/>
              </a:xfrm>
              <a:custGeom>
                <a:rect b="b" l="l" r="r" t="t"/>
                <a:pathLst>
                  <a:path extrusionOk="0" h="440055" w="1883409">
                    <a:moveTo>
                      <a:pt x="0" y="0"/>
                    </a:moveTo>
                    <a:lnTo>
                      <a:pt x="0" y="439737"/>
                    </a:lnTo>
                    <a:lnTo>
                      <a:pt x="1883155" y="439737"/>
                    </a:lnTo>
                    <a:lnTo>
                      <a:pt x="1883155" y="0"/>
                    </a:lnTo>
                    <a:lnTo>
                      <a:pt x="0" y="0"/>
                    </a:lnTo>
                    <a:close/>
                  </a:path>
                </a:pathLst>
              </a:custGeom>
              <a:solidFill>
                <a:srgbClr val="FF8200"/>
              </a:solidFill>
              <a:ln>
                <a:noFill/>
              </a:ln>
              <a:effectLst>
                <a:outerShdw blurRad="44450" algn="ctr" dir="5400000" dist="27940">
                  <a:srgbClr val="000000">
                    <a:alpha val="31760"/>
                  </a:srgbClr>
                </a:outerShdw>
              </a:effectLst>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897" name="Google Shape;897;p66"/>
            <p:cNvSpPr/>
            <p:nvPr/>
          </p:nvSpPr>
          <p:spPr>
            <a:xfrm>
              <a:off x="15067756" y="9568581"/>
              <a:ext cx="2820405" cy="1112239"/>
            </a:xfrm>
            <a:custGeom>
              <a:rect b="b" l="l" r="r" t="t"/>
              <a:pathLst>
                <a:path extrusionOk="0" h="440055" w="1883409">
                  <a:moveTo>
                    <a:pt x="0" y="0"/>
                  </a:moveTo>
                  <a:lnTo>
                    <a:pt x="0" y="439737"/>
                  </a:lnTo>
                  <a:lnTo>
                    <a:pt x="1883155" y="439737"/>
                  </a:lnTo>
                  <a:lnTo>
                    <a:pt x="1883155" y="0"/>
                  </a:lnTo>
                  <a:lnTo>
                    <a:pt x="0" y="0"/>
                  </a:lnTo>
                  <a:close/>
                </a:path>
              </a:pathLst>
            </a:custGeom>
            <a:solidFill>
              <a:srgbClr val="FEE599"/>
            </a:solidFill>
            <a:ln>
              <a:noFill/>
            </a:ln>
            <a:effectLst>
              <a:outerShdw blurRad="44450" algn="ctr" dir="5400000" dist="27940">
                <a:srgbClr val="000000">
                  <a:alpha val="31760"/>
                </a:srgbClr>
              </a:outerShdw>
            </a:effectLst>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898" name="Google Shape;898;p66"/>
          <p:cNvSpPr txBox="1"/>
          <p:nvPr/>
        </p:nvSpPr>
        <p:spPr>
          <a:xfrm>
            <a:off x="665956" y="9771598"/>
            <a:ext cx="11277600" cy="708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4000">
                <a:solidFill>
                  <a:schemeClr val="dk1"/>
                </a:solidFill>
                <a:latin typeface="Times New Roman"/>
                <a:ea typeface="Times New Roman"/>
                <a:cs typeface="Times New Roman"/>
                <a:sym typeface="Times New Roman"/>
              </a:rPr>
              <a:t>Title of project</a:t>
            </a:r>
            <a:endParaRPr/>
          </a:p>
        </p:txBody>
      </p:sp>
      <p:sp>
        <p:nvSpPr>
          <p:cNvPr id="899" name="Google Shape;899;p66"/>
          <p:cNvSpPr txBox="1"/>
          <p:nvPr/>
        </p:nvSpPr>
        <p:spPr>
          <a:xfrm>
            <a:off x="15486923" y="9928984"/>
            <a:ext cx="22425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chemeClr val="dk1"/>
                </a:solidFill>
                <a:latin typeface="Times New Roman"/>
                <a:ea typeface="Times New Roman"/>
                <a:cs typeface="Times New Roman"/>
                <a:sym typeface="Times New Roman"/>
              </a:rPr>
              <a:t>Month - Year</a:t>
            </a:r>
            <a:endParaRPr sz="2800">
              <a:solidFill>
                <a:schemeClr val="dk1"/>
              </a:solidFill>
              <a:latin typeface="Calibri"/>
              <a:ea typeface="Calibri"/>
              <a:cs typeface="Calibri"/>
              <a:sym typeface="Calibri"/>
            </a:endParaRPr>
          </a:p>
        </p:txBody>
      </p:sp>
      <p:sp>
        <p:nvSpPr>
          <p:cNvPr id="900" name="Google Shape;900;p66"/>
          <p:cNvSpPr txBox="1"/>
          <p:nvPr/>
        </p:nvSpPr>
        <p:spPr>
          <a:xfrm>
            <a:off x="18115756" y="9911199"/>
            <a:ext cx="575100" cy="3885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3200">
                <a:solidFill>
                  <a:schemeClr val="lt1"/>
                </a:solidFill>
                <a:latin typeface="Calibri"/>
                <a:ea typeface="Calibri"/>
                <a:cs typeface="Calibri"/>
                <a:sym typeface="Calibri"/>
              </a:rPr>
              <a:t>‹#›</a:t>
            </a:fld>
            <a:endParaRPr sz="1870">
              <a:solidFill>
                <a:schemeClr val="lt1"/>
              </a:solidFill>
              <a:latin typeface="Calibri"/>
              <a:ea typeface="Calibri"/>
              <a:cs typeface="Calibri"/>
              <a:sym typeface="Calibri"/>
            </a:endParaRPr>
          </a:p>
        </p:txBody>
      </p:sp>
      <p:sp>
        <p:nvSpPr>
          <p:cNvPr id="901" name="Google Shape;901;p66"/>
          <p:cNvSpPr/>
          <p:nvPr/>
        </p:nvSpPr>
        <p:spPr>
          <a:xfrm>
            <a:off x="25" y="93525"/>
            <a:ext cx="5786612" cy="828307"/>
          </a:xfrm>
          <a:custGeom>
            <a:rect b="b" l="l" r="r" t="t"/>
            <a:pathLst>
              <a:path extrusionOk="0" h="439420" w="3844925">
                <a:moveTo>
                  <a:pt x="0" y="439204"/>
                </a:moveTo>
                <a:lnTo>
                  <a:pt x="3844798" y="439204"/>
                </a:lnTo>
                <a:lnTo>
                  <a:pt x="3844798" y="0"/>
                </a:lnTo>
                <a:lnTo>
                  <a:pt x="0" y="0"/>
                </a:lnTo>
                <a:lnTo>
                  <a:pt x="0" y="439204"/>
                </a:lnTo>
                <a:close/>
              </a:path>
            </a:pathLst>
          </a:custGeom>
          <a:solidFill>
            <a:srgbClr val="8E7CC3"/>
          </a:solidFill>
          <a:ln>
            <a:noFill/>
          </a:ln>
          <a:effectLst>
            <a:outerShdw blurRad="44450" algn="ctr" dir="5400000" dist="27940">
              <a:srgbClr val="000000">
                <a:alpha val="31760"/>
              </a:srgbClr>
            </a:outerShdw>
          </a:effectLst>
        </p:spPr>
        <p:txBody>
          <a:bodyPr anchorCtr="0" anchor="t" bIns="0" lIns="0" spcFirstLastPara="1" rIns="0" wrap="square" tIns="0">
            <a:noAutofit/>
          </a:bodyPr>
          <a:lstStyle/>
          <a:p>
            <a:pPr indent="0" lvl="1" marL="0" marR="0" rtl="0" algn="l">
              <a:spcBef>
                <a:spcPts val="0"/>
              </a:spcBef>
              <a:spcAft>
                <a:spcPts val="0"/>
              </a:spcAft>
              <a:buNone/>
            </a:pPr>
            <a:r>
              <a:rPr b="1" lang="en-US" sz="5400">
                <a:solidFill>
                  <a:schemeClr val="lt1"/>
                </a:solidFill>
                <a:latin typeface="Comic Sans MS"/>
                <a:ea typeface="Comic Sans MS"/>
                <a:cs typeface="Comic Sans MS"/>
                <a:sym typeface="Comic Sans MS"/>
              </a:rPr>
              <a:t> 8.2. Demo Flow</a:t>
            </a:r>
            <a:endParaRPr b="1" i="0" sz="2000" u="none" cap="none" strike="noStrike">
              <a:solidFill>
                <a:schemeClr val="lt1"/>
              </a:solidFill>
              <a:latin typeface="Comic Sans MS"/>
              <a:ea typeface="Comic Sans MS"/>
              <a:cs typeface="Comic Sans MS"/>
              <a:sym typeface="Comic Sans MS"/>
            </a:endParaRPr>
          </a:p>
        </p:txBody>
      </p:sp>
      <p:grpSp>
        <p:nvGrpSpPr>
          <p:cNvPr id="902" name="Google Shape;902;p66"/>
          <p:cNvGrpSpPr/>
          <p:nvPr/>
        </p:nvGrpSpPr>
        <p:grpSpPr>
          <a:xfrm>
            <a:off x="13" y="9568476"/>
            <a:ext cx="19007909" cy="1112338"/>
            <a:chOff x="13" y="9568476"/>
            <a:chExt cx="19007909" cy="1112338"/>
          </a:xfrm>
        </p:grpSpPr>
        <p:grpSp>
          <p:nvGrpSpPr>
            <p:cNvPr id="903" name="Google Shape;903;p66"/>
            <p:cNvGrpSpPr/>
            <p:nvPr/>
          </p:nvGrpSpPr>
          <p:grpSpPr>
            <a:xfrm>
              <a:off x="13" y="9568476"/>
              <a:ext cx="19007909" cy="1112258"/>
              <a:chOff x="-324645" y="2222500"/>
              <a:chExt cx="22260112" cy="1302563"/>
            </a:xfrm>
          </p:grpSpPr>
          <p:sp>
            <p:nvSpPr>
              <p:cNvPr id="904" name="Google Shape;904;p66"/>
              <p:cNvSpPr/>
              <p:nvPr/>
            </p:nvSpPr>
            <p:spPr>
              <a:xfrm>
                <a:off x="-324645" y="2222500"/>
                <a:ext cx="17645698" cy="1302563"/>
              </a:xfrm>
              <a:custGeom>
                <a:rect b="b" l="l" r="r" t="t"/>
                <a:pathLst>
                  <a:path extrusionOk="0" h="440055" w="1892300">
                    <a:moveTo>
                      <a:pt x="0" y="439737"/>
                    </a:moveTo>
                    <a:lnTo>
                      <a:pt x="1892300" y="439737"/>
                    </a:lnTo>
                    <a:lnTo>
                      <a:pt x="1892300" y="0"/>
                    </a:lnTo>
                    <a:lnTo>
                      <a:pt x="0" y="0"/>
                    </a:lnTo>
                    <a:lnTo>
                      <a:pt x="0" y="439737"/>
                    </a:lnTo>
                    <a:close/>
                  </a:path>
                </a:pathLst>
              </a:custGeom>
              <a:solidFill>
                <a:srgbClr val="FFF2CC"/>
              </a:solidFill>
              <a:ln>
                <a:noFill/>
              </a:ln>
              <a:effectLst>
                <a:outerShdw blurRad="44450" algn="ctr" dir="5400000" dist="27940">
                  <a:srgbClr val="000000">
                    <a:alpha val="31760"/>
                  </a:srgbClr>
                </a:outerShdw>
              </a:effectLst>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05" name="Google Shape;905;p66"/>
              <p:cNvSpPr/>
              <p:nvPr/>
            </p:nvSpPr>
            <p:spPr>
              <a:xfrm>
                <a:off x="20621789" y="2222500"/>
                <a:ext cx="1313678" cy="1302563"/>
              </a:xfrm>
              <a:custGeom>
                <a:rect b="b" l="l" r="r" t="t"/>
                <a:pathLst>
                  <a:path extrusionOk="0" h="440055" w="1883409">
                    <a:moveTo>
                      <a:pt x="0" y="0"/>
                    </a:moveTo>
                    <a:lnTo>
                      <a:pt x="0" y="439737"/>
                    </a:lnTo>
                    <a:lnTo>
                      <a:pt x="1883155" y="439737"/>
                    </a:lnTo>
                    <a:lnTo>
                      <a:pt x="1883155" y="0"/>
                    </a:lnTo>
                    <a:lnTo>
                      <a:pt x="0" y="0"/>
                    </a:lnTo>
                    <a:close/>
                  </a:path>
                </a:pathLst>
              </a:custGeom>
              <a:solidFill>
                <a:srgbClr val="FF8200"/>
              </a:solidFill>
              <a:ln>
                <a:noFill/>
              </a:ln>
              <a:effectLst>
                <a:outerShdw blurRad="44450" algn="ctr" dir="5400000" dist="27940">
                  <a:srgbClr val="000000">
                    <a:alpha val="31760"/>
                  </a:srgbClr>
                </a:outerShdw>
              </a:effectLst>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906" name="Google Shape;906;p66"/>
            <p:cNvSpPr/>
            <p:nvPr/>
          </p:nvSpPr>
          <p:spPr>
            <a:xfrm>
              <a:off x="14574849" y="9568575"/>
              <a:ext cx="3310091" cy="1112239"/>
            </a:xfrm>
            <a:custGeom>
              <a:rect b="b" l="l" r="r" t="t"/>
              <a:pathLst>
                <a:path extrusionOk="0" h="440055" w="1883409">
                  <a:moveTo>
                    <a:pt x="0" y="0"/>
                  </a:moveTo>
                  <a:lnTo>
                    <a:pt x="0" y="439737"/>
                  </a:lnTo>
                  <a:lnTo>
                    <a:pt x="1883155" y="439737"/>
                  </a:lnTo>
                  <a:lnTo>
                    <a:pt x="1883155" y="0"/>
                  </a:lnTo>
                  <a:lnTo>
                    <a:pt x="0" y="0"/>
                  </a:lnTo>
                  <a:close/>
                </a:path>
              </a:pathLst>
            </a:custGeom>
            <a:solidFill>
              <a:srgbClr val="FEE599"/>
            </a:solidFill>
            <a:ln>
              <a:noFill/>
            </a:ln>
            <a:effectLst>
              <a:outerShdw blurRad="44450" algn="ctr" dir="5400000" dist="27940">
                <a:srgbClr val="000000">
                  <a:alpha val="31760"/>
                </a:srgbClr>
              </a:outerShdw>
            </a:effectLst>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907" name="Google Shape;907;p66"/>
          <p:cNvSpPr txBox="1"/>
          <p:nvPr/>
        </p:nvSpPr>
        <p:spPr>
          <a:xfrm>
            <a:off x="560331" y="9655610"/>
            <a:ext cx="11277600" cy="1462200"/>
          </a:xfrm>
          <a:prstGeom prst="rect">
            <a:avLst/>
          </a:prstGeom>
          <a:noFill/>
          <a:ln>
            <a:noFill/>
          </a:ln>
        </p:spPr>
        <p:txBody>
          <a:bodyPr anchorCtr="0" anchor="t" bIns="45700" lIns="91425" spcFirstLastPara="1" rIns="91425" wrap="square" tIns="45700">
            <a:spAutoFit/>
          </a:bodyPr>
          <a:lstStyle/>
          <a:p>
            <a:pPr indent="-533400" lvl="0" marL="457200" rtl="0" algn="l">
              <a:spcBef>
                <a:spcPts val="0"/>
              </a:spcBef>
              <a:spcAft>
                <a:spcPts val="0"/>
              </a:spcAft>
              <a:buClr>
                <a:srgbClr val="4C1130"/>
              </a:buClr>
              <a:buSzPts val="4800"/>
              <a:buFont typeface="Comic Sans MS"/>
              <a:buChar char="➢"/>
            </a:pPr>
            <a:r>
              <a:rPr lang="en-US" sz="4800">
                <a:solidFill>
                  <a:srgbClr val="4C1130"/>
                </a:solidFill>
                <a:latin typeface="Comic Sans MS"/>
                <a:ea typeface="Comic Sans MS"/>
                <a:cs typeface="Comic Sans MS"/>
                <a:sym typeface="Comic Sans MS"/>
              </a:rPr>
              <a:t>Event Management Portal</a:t>
            </a:r>
            <a:endParaRPr sz="4000">
              <a:solidFill>
                <a:srgbClr val="4C1130"/>
              </a:solidFill>
              <a:latin typeface="Comic Sans MS"/>
              <a:ea typeface="Comic Sans MS"/>
              <a:cs typeface="Comic Sans MS"/>
              <a:sym typeface="Comic Sans MS"/>
            </a:endParaRPr>
          </a:p>
          <a:p>
            <a:pPr indent="0" lvl="0" marL="914400" rtl="0" algn="l">
              <a:spcBef>
                <a:spcPts val="0"/>
              </a:spcBef>
              <a:spcAft>
                <a:spcPts val="0"/>
              </a:spcAft>
              <a:buNone/>
            </a:pPr>
            <a:r>
              <a:t/>
            </a:r>
            <a:endParaRPr b="1" sz="4100">
              <a:solidFill>
                <a:srgbClr val="4C1130"/>
              </a:solidFill>
              <a:latin typeface="Roboto"/>
              <a:ea typeface="Roboto"/>
              <a:cs typeface="Roboto"/>
              <a:sym typeface="Roboto"/>
            </a:endParaRPr>
          </a:p>
        </p:txBody>
      </p:sp>
      <p:sp>
        <p:nvSpPr>
          <p:cNvPr id="908" name="Google Shape;908;p66"/>
          <p:cNvSpPr txBox="1"/>
          <p:nvPr/>
        </p:nvSpPr>
        <p:spPr>
          <a:xfrm>
            <a:off x="14733276" y="9809500"/>
            <a:ext cx="35409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rgbClr val="4C1130"/>
                </a:solidFill>
                <a:latin typeface="Comic Sans MS"/>
                <a:ea typeface="Comic Sans MS"/>
                <a:cs typeface="Comic Sans MS"/>
                <a:sym typeface="Comic Sans MS"/>
              </a:rPr>
              <a:t>March - 2025</a:t>
            </a:r>
            <a:endParaRPr sz="2800">
              <a:solidFill>
                <a:srgbClr val="4C1130"/>
              </a:solidFill>
              <a:latin typeface="Comic Sans MS"/>
              <a:ea typeface="Comic Sans MS"/>
              <a:cs typeface="Comic Sans MS"/>
              <a:sym typeface="Comic Sans MS"/>
            </a:endParaRPr>
          </a:p>
        </p:txBody>
      </p:sp>
      <p:sp>
        <p:nvSpPr>
          <p:cNvPr id="909" name="Google Shape;909;p66"/>
          <p:cNvSpPr txBox="1"/>
          <p:nvPr/>
        </p:nvSpPr>
        <p:spPr>
          <a:xfrm>
            <a:off x="18011498" y="9771601"/>
            <a:ext cx="783600" cy="7080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3200">
                <a:solidFill>
                  <a:schemeClr val="lt1"/>
                </a:solidFill>
                <a:latin typeface="Calibri"/>
                <a:ea typeface="Calibri"/>
                <a:cs typeface="Calibri"/>
                <a:sym typeface="Calibri"/>
              </a:rPr>
              <a:t>‹#›</a:t>
            </a:fld>
            <a:endParaRPr sz="1870">
              <a:solidFill>
                <a:schemeClr val="lt1"/>
              </a:solidFill>
              <a:latin typeface="Calibri"/>
              <a:ea typeface="Calibri"/>
              <a:cs typeface="Calibri"/>
              <a:sym typeface="Calibri"/>
            </a:endParaRPr>
          </a:p>
        </p:txBody>
      </p:sp>
      <p:sp>
        <p:nvSpPr>
          <p:cNvPr id="910" name="Google Shape;910;p66"/>
          <p:cNvSpPr txBox="1"/>
          <p:nvPr/>
        </p:nvSpPr>
        <p:spPr>
          <a:xfrm>
            <a:off x="1238250" y="3414700"/>
            <a:ext cx="8763000" cy="214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7200">
              <a:solidFill>
                <a:schemeClr val="dk1"/>
              </a:solidFill>
              <a:latin typeface="Comic Sans MS"/>
              <a:ea typeface="Comic Sans MS"/>
              <a:cs typeface="Comic Sans MS"/>
              <a:sym typeface="Comic Sans MS"/>
            </a:endParaRPr>
          </a:p>
        </p:txBody>
      </p:sp>
      <p:sp>
        <p:nvSpPr>
          <p:cNvPr id="911" name="Google Shape;911;p66"/>
          <p:cNvSpPr txBox="1"/>
          <p:nvPr/>
        </p:nvSpPr>
        <p:spPr>
          <a:xfrm>
            <a:off x="6143500" y="194900"/>
            <a:ext cx="11868000" cy="81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2800">
                <a:solidFill>
                  <a:srgbClr val="4C1130"/>
                </a:solidFill>
                <a:latin typeface="Comic Sans MS"/>
                <a:ea typeface="Comic Sans MS"/>
                <a:cs typeface="Comic Sans MS"/>
                <a:sym typeface="Comic Sans MS"/>
              </a:rPr>
              <a:t>Enrolled People for a particular Event (Organizer Dashboard)</a:t>
            </a:r>
            <a:endParaRPr b="1" sz="2800">
              <a:solidFill>
                <a:srgbClr val="4C1130"/>
              </a:solidFill>
              <a:latin typeface="Comic Sans MS"/>
              <a:ea typeface="Comic Sans MS"/>
              <a:cs typeface="Comic Sans MS"/>
              <a:sym typeface="Comic Sans MS"/>
            </a:endParaRPr>
          </a:p>
        </p:txBody>
      </p:sp>
      <p:pic>
        <p:nvPicPr>
          <p:cNvPr id="912" name="Google Shape;912;p66" title="enrolled people.jpg"/>
          <p:cNvPicPr preferRelativeResize="0"/>
          <p:nvPr/>
        </p:nvPicPr>
        <p:blipFill>
          <a:blip r:embed="rId3">
            <a:alphaModFix/>
          </a:blip>
          <a:stretch>
            <a:fillRect/>
          </a:stretch>
        </p:blipFill>
        <p:spPr>
          <a:xfrm>
            <a:off x="370675" y="1077963"/>
            <a:ext cx="18268950" cy="83343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916" name="Shape 916"/>
        <p:cNvGrpSpPr/>
        <p:nvPr/>
      </p:nvGrpSpPr>
      <p:grpSpPr>
        <a:xfrm>
          <a:off x="0" y="0"/>
          <a:ext cx="0" cy="0"/>
          <a:chOff x="0" y="0"/>
          <a:chExt cx="0" cy="0"/>
        </a:xfrm>
      </p:grpSpPr>
      <p:sp>
        <p:nvSpPr>
          <p:cNvPr id="917" name="Google Shape;917;p67"/>
          <p:cNvSpPr txBox="1"/>
          <p:nvPr>
            <p:ph idx="4294967295" type="sldNum"/>
          </p:nvPr>
        </p:nvSpPr>
        <p:spPr>
          <a:xfrm>
            <a:off x="17569655" y="9848231"/>
            <a:ext cx="1140600" cy="8184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1900"/>
              <a:t>‹#›</a:t>
            </a:fld>
            <a:endParaRPr sz="1900"/>
          </a:p>
        </p:txBody>
      </p:sp>
      <p:grpSp>
        <p:nvGrpSpPr>
          <p:cNvPr id="918" name="Google Shape;918;p67"/>
          <p:cNvGrpSpPr/>
          <p:nvPr/>
        </p:nvGrpSpPr>
        <p:grpSpPr>
          <a:xfrm>
            <a:off x="13" y="9568476"/>
            <a:ext cx="19007909" cy="1112345"/>
            <a:chOff x="13" y="9568476"/>
            <a:chExt cx="19007909" cy="1112345"/>
          </a:xfrm>
        </p:grpSpPr>
        <p:grpSp>
          <p:nvGrpSpPr>
            <p:cNvPr id="919" name="Google Shape;919;p67"/>
            <p:cNvGrpSpPr/>
            <p:nvPr/>
          </p:nvGrpSpPr>
          <p:grpSpPr>
            <a:xfrm>
              <a:off x="13" y="9568476"/>
              <a:ext cx="19007909" cy="1112258"/>
              <a:chOff x="-324645" y="2222500"/>
              <a:chExt cx="22260112" cy="1302563"/>
            </a:xfrm>
          </p:grpSpPr>
          <p:sp>
            <p:nvSpPr>
              <p:cNvPr id="920" name="Google Shape;920;p67"/>
              <p:cNvSpPr/>
              <p:nvPr/>
            </p:nvSpPr>
            <p:spPr>
              <a:xfrm>
                <a:off x="-324645" y="2222500"/>
                <a:ext cx="17645698" cy="1302563"/>
              </a:xfrm>
              <a:custGeom>
                <a:rect b="b" l="l" r="r" t="t"/>
                <a:pathLst>
                  <a:path extrusionOk="0" h="440055" w="1892300">
                    <a:moveTo>
                      <a:pt x="0" y="439737"/>
                    </a:moveTo>
                    <a:lnTo>
                      <a:pt x="1892300" y="439737"/>
                    </a:lnTo>
                    <a:lnTo>
                      <a:pt x="1892300" y="0"/>
                    </a:lnTo>
                    <a:lnTo>
                      <a:pt x="0" y="0"/>
                    </a:lnTo>
                    <a:lnTo>
                      <a:pt x="0" y="439737"/>
                    </a:lnTo>
                    <a:close/>
                  </a:path>
                </a:pathLst>
              </a:custGeom>
              <a:solidFill>
                <a:srgbClr val="FFF2CC"/>
              </a:solidFill>
              <a:ln>
                <a:noFill/>
              </a:ln>
              <a:effectLst>
                <a:outerShdw blurRad="44450" algn="ctr" dir="5400000" dist="27940">
                  <a:srgbClr val="000000">
                    <a:alpha val="31760"/>
                  </a:srgbClr>
                </a:outerShdw>
              </a:effectLst>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21" name="Google Shape;921;p67"/>
              <p:cNvSpPr/>
              <p:nvPr/>
            </p:nvSpPr>
            <p:spPr>
              <a:xfrm>
                <a:off x="20621789" y="2222500"/>
                <a:ext cx="1313678" cy="1302563"/>
              </a:xfrm>
              <a:custGeom>
                <a:rect b="b" l="l" r="r" t="t"/>
                <a:pathLst>
                  <a:path extrusionOk="0" h="440055" w="1883409">
                    <a:moveTo>
                      <a:pt x="0" y="0"/>
                    </a:moveTo>
                    <a:lnTo>
                      <a:pt x="0" y="439737"/>
                    </a:lnTo>
                    <a:lnTo>
                      <a:pt x="1883155" y="439737"/>
                    </a:lnTo>
                    <a:lnTo>
                      <a:pt x="1883155" y="0"/>
                    </a:lnTo>
                    <a:lnTo>
                      <a:pt x="0" y="0"/>
                    </a:lnTo>
                    <a:close/>
                  </a:path>
                </a:pathLst>
              </a:custGeom>
              <a:solidFill>
                <a:srgbClr val="FF8200"/>
              </a:solidFill>
              <a:ln>
                <a:noFill/>
              </a:ln>
              <a:effectLst>
                <a:outerShdw blurRad="44450" algn="ctr" dir="5400000" dist="27940">
                  <a:srgbClr val="000000">
                    <a:alpha val="31760"/>
                  </a:srgbClr>
                </a:outerShdw>
              </a:effectLst>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922" name="Google Shape;922;p67"/>
            <p:cNvSpPr/>
            <p:nvPr/>
          </p:nvSpPr>
          <p:spPr>
            <a:xfrm>
              <a:off x="15067756" y="9568581"/>
              <a:ext cx="2820405" cy="1112239"/>
            </a:xfrm>
            <a:custGeom>
              <a:rect b="b" l="l" r="r" t="t"/>
              <a:pathLst>
                <a:path extrusionOk="0" h="440055" w="1883409">
                  <a:moveTo>
                    <a:pt x="0" y="0"/>
                  </a:moveTo>
                  <a:lnTo>
                    <a:pt x="0" y="439737"/>
                  </a:lnTo>
                  <a:lnTo>
                    <a:pt x="1883155" y="439737"/>
                  </a:lnTo>
                  <a:lnTo>
                    <a:pt x="1883155" y="0"/>
                  </a:lnTo>
                  <a:lnTo>
                    <a:pt x="0" y="0"/>
                  </a:lnTo>
                  <a:close/>
                </a:path>
              </a:pathLst>
            </a:custGeom>
            <a:solidFill>
              <a:srgbClr val="FEE599"/>
            </a:solidFill>
            <a:ln>
              <a:noFill/>
            </a:ln>
            <a:effectLst>
              <a:outerShdw blurRad="44450" algn="ctr" dir="5400000" dist="27940">
                <a:srgbClr val="000000">
                  <a:alpha val="31760"/>
                </a:srgbClr>
              </a:outerShdw>
            </a:effectLst>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923" name="Google Shape;923;p67"/>
          <p:cNvSpPr txBox="1"/>
          <p:nvPr/>
        </p:nvSpPr>
        <p:spPr>
          <a:xfrm>
            <a:off x="665956" y="9771598"/>
            <a:ext cx="11277600" cy="708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4000">
                <a:solidFill>
                  <a:schemeClr val="dk1"/>
                </a:solidFill>
                <a:latin typeface="Times New Roman"/>
                <a:ea typeface="Times New Roman"/>
                <a:cs typeface="Times New Roman"/>
                <a:sym typeface="Times New Roman"/>
              </a:rPr>
              <a:t>Title of project</a:t>
            </a:r>
            <a:endParaRPr/>
          </a:p>
        </p:txBody>
      </p:sp>
      <p:sp>
        <p:nvSpPr>
          <p:cNvPr id="924" name="Google Shape;924;p67"/>
          <p:cNvSpPr txBox="1"/>
          <p:nvPr/>
        </p:nvSpPr>
        <p:spPr>
          <a:xfrm>
            <a:off x="15486923" y="9928984"/>
            <a:ext cx="22425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chemeClr val="dk1"/>
                </a:solidFill>
                <a:latin typeface="Times New Roman"/>
                <a:ea typeface="Times New Roman"/>
                <a:cs typeface="Times New Roman"/>
                <a:sym typeface="Times New Roman"/>
              </a:rPr>
              <a:t>Month - Year</a:t>
            </a:r>
            <a:endParaRPr sz="2800">
              <a:solidFill>
                <a:schemeClr val="dk1"/>
              </a:solidFill>
              <a:latin typeface="Calibri"/>
              <a:ea typeface="Calibri"/>
              <a:cs typeface="Calibri"/>
              <a:sym typeface="Calibri"/>
            </a:endParaRPr>
          </a:p>
        </p:txBody>
      </p:sp>
      <p:sp>
        <p:nvSpPr>
          <p:cNvPr id="925" name="Google Shape;925;p67"/>
          <p:cNvSpPr txBox="1"/>
          <p:nvPr/>
        </p:nvSpPr>
        <p:spPr>
          <a:xfrm>
            <a:off x="18115756" y="9911199"/>
            <a:ext cx="575100" cy="3885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3200">
                <a:solidFill>
                  <a:schemeClr val="lt1"/>
                </a:solidFill>
                <a:latin typeface="Calibri"/>
                <a:ea typeface="Calibri"/>
                <a:cs typeface="Calibri"/>
                <a:sym typeface="Calibri"/>
              </a:rPr>
              <a:t>‹#›</a:t>
            </a:fld>
            <a:endParaRPr sz="1870">
              <a:solidFill>
                <a:schemeClr val="lt1"/>
              </a:solidFill>
              <a:latin typeface="Calibri"/>
              <a:ea typeface="Calibri"/>
              <a:cs typeface="Calibri"/>
              <a:sym typeface="Calibri"/>
            </a:endParaRPr>
          </a:p>
        </p:txBody>
      </p:sp>
      <p:sp>
        <p:nvSpPr>
          <p:cNvPr id="926" name="Google Shape;926;p67"/>
          <p:cNvSpPr/>
          <p:nvPr/>
        </p:nvSpPr>
        <p:spPr>
          <a:xfrm>
            <a:off x="25" y="93525"/>
            <a:ext cx="5786612" cy="828307"/>
          </a:xfrm>
          <a:custGeom>
            <a:rect b="b" l="l" r="r" t="t"/>
            <a:pathLst>
              <a:path extrusionOk="0" h="439420" w="3844925">
                <a:moveTo>
                  <a:pt x="0" y="439204"/>
                </a:moveTo>
                <a:lnTo>
                  <a:pt x="3844798" y="439204"/>
                </a:lnTo>
                <a:lnTo>
                  <a:pt x="3844798" y="0"/>
                </a:lnTo>
                <a:lnTo>
                  <a:pt x="0" y="0"/>
                </a:lnTo>
                <a:lnTo>
                  <a:pt x="0" y="439204"/>
                </a:lnTo>
                <a:close/>
              </a:path>
            </a:pathLst>
          </a:custGeom>
          <a:solidFill>
            <a:srgbClr val="8E7CC3"/>
          </a:solidFill>
          <a:ln>
            <a:noFill/>
          </a:ln>
          <a:effectLst>
            <a:outerShdw blurRad="44450" algn="ctr" dir="5400000" dist="27940">
              <a:srgbClr val="000000">
                <a:alpha val="31760"/>
              </a:srgbClr>
            </a:outerShdw>
          </a:effectLst>
        </p:spPr>
        <p:txBody>
          <a:bodyPr anchorCtr="0" anchor="t" bIns="0" lIns="0" spcFirstLastPara="1" rIns="0" wrap="square" tIns="0">
            <a:noAutofit/>
          </a:bodyPr>
          <a:lstStyle/>
          <a:p>
            <a:pPr indent="0" lvl="1" marL="0" marR="0" rtl="0" algn="l">
              <a:spcBef>
                <a:spcPts val="0"/>
              </a:spcBef>
              <a:spcAft>
                <a:spcPts val="0"/>
              </a:spcAft>
              <a:buNone/>
            </a:pPr>
            <a:r>
              <a:rPr b="1" lang="en-US" sz="5400">
                <a:solidFill>
                  <a:schemeClr val="lt1"/>
                </a:solidFill>
                <a:latin typeface="Comic Sans MS"/>
                <a:ea typeface="Comic Sans MS"/>
                <a:cs typeface="Comic Sans MS"/>
                <a:sym typeface="Comic Sans MS"/>
              </a:rPr>
              <a:t> 8.3. Demo Flow</a:t>
            </a:r>
            <a:endParaRPr b="1" i="0" sz="2000" u="none" cap="none" strike="noStrike">
              <a:solidFill>
                <a:schemeClr val="lt1"/>
              </a:solidFill>
              <a:latin typeface="Comic Sans MS"/>
              <a:ea typeface="Comic Sans MS"/>
              <a:cs typeface="Comic Sans MS"/>
              <a:sym typeface="Comic Sans MS"/>
            </a:endParaRPr>
          </a:p>
        </p:txBody>
      </p:sp>
      <p:grpSp>
        <p:nvGrpSpPr>
          <p:cNvPr id="927" name="Google Shape;927;p67"/>
          <p:cNvGrpSpPr/>
          <p:nvPr/>
        </p:nvGrpSpPr>
        <p:grpSpPr>
          <a:xfrm>
            <a:off x="13" y="9568476"/>
            <a:ext cx="19007909" cy="1112338"/>
            <a:chOff x="13" y="9568476"/>
            <a:chExt cx="19007909" cy="1112338"/>
          </a:xfrm>
        </p:grpSpPr>
        <p:grpSp>
          <p:nvGrpSpPr>
            <p:cNvPr id="928" name="Google Shape;928;p67"/>
            <p:cNvGrpSpPr/>
            <p:nvPr/>
          </p:nvGrpSpPr>
          <p:grpSpPr>
            <a:xfrm>
              <a:off x="13" y="9568476"/>
              <a:ext cx="19007909" cy="1112258"/>
              <a:chOff x="-324645" y="2222500"/>
              <a:chExt cx="22260112" cy="1302563"/>
            </a:xfrm>
          </p:grpSpPr>
          <p:sp>
            <p:nvSpPr>
              <p:cNvPr id="929" name="Google Shape;929;p67"/>
              <p:cNvSpPr/>
              <p:nvPr/>
            </p:nvSpPr>
            <p:spPr>
              <a:xfrm>
                <a:off x="-324645" y="2222500"/>
                <a:ext cx="17645698" cy="1302563"/>
              </a:xfrm>
              <a:custGeom>
                <a:rect b="b" l="l" r="r" t="t"/>
                <a:pathLst>
                  <a:path extrusionOk="0" h="440055" w="1892300">
                    <a:moveTo>
                      <a:pt x="0" y="439737"/>
                    </a:moveTo>
                    <a:lnTo>
                      <a:pt x="1892300" y="439737"/>
                    </a:lnTo>
                    <a:lnTo>
                      <a:pt x="1892300" y="0"/>
                    </a:lnTo>
                    <a:lnTo>
                      <a:pt x="0" y="0"/>
                    </a:lnTo>
                    <a:lnTo>
                      <a:pt x="0" y="439737"/>
                    </a:lnTo>
                    <a:close/>
                  </a:path>
                </a:pathLst>
              </a:custGeom>
              <a:solidFill>
                <a:srgbClr val="FFF2CC"/>
              </a:solidFill>
              <a:ln>
                <a:noFill/>
              </a:ln>
              <a:effectLst>
                <a:outerShdw blurRad="44450" algn="ctr" dir="5400000" dist="27940">
                  <a:srgbClr val="000000">
                    <a:alpha val="31760"/>
                  </a:srgbClr>
                </a:outerShdw>
              </a:effectLst>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30" name="Google Shape;930;p67"/>
              <p:cNvSpPr/>
              <p:nvPr/>
            </p:nvSpPr>
            <p:spPr>
              <a:xfrm>
                <a:off x="20621789" y="2222500"/>
                <a:ext cx="1313678" cy="1302563"/>
              </a:xfrm>
              <a:custGeom>
                <a:rect b="b" l="l" r="r" t="t"/>
                <a:pathLst>
                  <a:path extrusionOk="0" h="440055" w="1883409">
                    <a:moveTo>
                      <a:pt x="0" y="0"/>
                    </a:moveTo>
                    <a:lnTo>
                      <a:pt x="0" y="439737"/>
                    </a:lnTo>
                    <a:lnTo>
                      <a:pt x="1883155" y="439737"/>
                    </a:lnTo>
                    <a:lnTo>
                      <a:pt x="1883155" y="0"/>
                    </a:lnTo>
                    <a:lnTo>
                      <a:pt x="0" y="0"/>
                    </a:lnTo>
                    <a:close/>
                  </a:path>
                </a:pathLst>
              </a:custGeom>
              <a:solidFill>
                <a:srgbClr val="FF8200"/>
              </a:solidFill>
              <a:ln>
                <a:noFill/>
              </a:ln>
              <a:effectLst>
                <a:outerShdw blurRad="44450" algn="ctr" dir="5400000" dist="27940">
                  <a:srgbClr val="000000">
                    <a:alpha val="31760"/>
                  </a:srgbClr>
                </a:outerShdw>
              </a:effectLst>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931" name="Google Shape;931;p67"/>
            <p:cNvSpPr/>
            <p:nvPr/>
          </p:nvSpPr>
          <p:spPr>
            <a:xfrm>
              <a:off x="14574849" y="9568575"/>
              <a:ext cx="3310091" cy="1112239"/>
            </a:xfrm>
            <a:custGeom>
              <a:rect b="b" l="l" r="r" t="t"/>
              <a:pathLst>
                <a:path extrusionOk="0" h="440055" w="1883409">
                  <a:moveTo>
                    <a:pt x="0" y="0"/>
                  </a:moveTo>
                  <a:lnTo>
                    <a:pt x="0" y="439737"/>
                  </a:lnTo>
                  <a:lnTo>
                    <a:pt x="1883155" y="439737"/>
                  </a:lnTo>
                  <a:lnTo>
                    <a:pt x="1883155" y="0"/>
                  </a:lnTo>
                  <a:lnTo>
                    <a:pt x="0" y="0"/>
                  </a:lnTo>
                  <a:close/>
                </a:path>
              </a:pathLst>
            </a:custGeom>
            <a:solidFill>
              <a:srgbClr val="FEE599"/>
            </a:solidFill>
            <a:ln>
              <a:noFill/>
            </a:ln>
            <a:effectLst>
              <a:outerShdw blurRad="44450" algn="ctr" dir="5400000" dist="27940">
                <a:srgbClr val="000000">
                  <a:alpha val="31760"/>
                </a:srgbClr>
              </a:outerShdw>
            </a:effectLst>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932" name="Google Shape;932;p67"/>
          <p:cNvSpPr txBox="1"/>
          <p:nvPr/>
        </p:nvSpPr>
        <p:spPr>
          <a:xfrm>
            <a:off x="560331" y="9655610"/>
            <a:ext cx="11277600" cy="1462200"/>
          </a:xfrm>
          <a:prstGeom prst="rect">
            <a:avLst/>
          </a:prstGeom>
          <a:noFill/>
          <a:ln>
            <a:noFill/>
          </a:ln>
        </p:spPr>
        <p:txBody>
          <a:bodyPr anchorCtr="0" anchor="t" bIns="45700" lIns="91425" spcFirstLastPara="1" rIns="91425" wrap="square" tIns="45700">
            <a:spAutoFit/>
          </a:bodyPr>
          <a:lstStyle/>
          <a:p>
            <a:pPr indent="-533400" lvl="0" marL="457200" rtl="0" algn="l">
              <a:spcBef>
                <a:spcPts val="0"/>
              </a:spcBef>
              <a:spcAft>
                <a:spcPts val="0"/>
              </a:spcAft>
              <a:buClr>
                <a:srgbClr val="4C1130"/>
              </a:buClr>
              <a:buSzPts val="4800"/>
              <a:buFont typeface="Comic Sans MS"/>
              <a:buChar char="➢"/>
            </a:pPr>
            <a:r>
              <a:rPr lang="en-US" sz="4800">
                <a:solidFill>
                  <a:srgbClr val="4C1130"/>
                </a:solidFill>
                <a:latin typeface="Comic Sans MS"/>
                <a:ea typeface="Comic Sans MS"/>
                <a:cs typeface="Comic Sans MS"/>
                <a:sym typeface="Comic Sans MS"/>
              </a:rPr>
              <a:t>Event Management Portal</a:t>
            </a:r>
            <a:endParaRPr sz="4000">
              <a:solidFill>
                <a:srgbClr val="4C1130"/>
              </a:solidFill>
              <a:latin typeface="Comic Sans MS"/>
              <a:ea typeface="Comic Sans MS"/>
              <a:cs typeface="Comic Sans MS"/>
              <a:sym typeface="Comic Sans MS"/>
            </a:endParaRPr>
          </a:p>
          <a:p>
            <a:pPr indent="0" lvl="0" marL="914400" rtl="0" algn="l">
              <a:spcBef>
                <a:spcPts val="0"/>
              </a:spcBef>
              <a:spcAft>
                <a:spcPts val="0"/>
              </a:spcAft>
              <a:buNone/>
            </a:pPr>
            <a:r>
              <a:t/>
            </a:r>
            <a:endParaRPr b="1" sz="4100">
              <a:solidFill>
                <a:srgbClr val="4C1130"/>
              </a:solidFill>
              <a:latin typeface="Roboto"/>
              <a:ea typeface="Roboto"/>
              <a:cs typeface="Roboto"/>
              <a:sym typeface="Roboto"/>
            </a:endParaRPr>
          </a:p>
        </p:txBody>
      </p:sp>
      <p:sp>
        <p:nvSpPr>
          <p:cNvPr id="933" name="Google Shape;933;p67"/>
          <p:cNvSpPr txBox="1"/>
          <p:nvPr/>
        </p:nvSpPr>
        <p:spPr>
          <a:xfrm>
            <a:off x="14733276" y="9809500"/>
            <a:ext cx="35409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rgbClr val="4C1130"/>
                </a:solidFill>
                <a:latin typeface="Comic Sans MS"/>
                <a:ea typeface="Comic Sans MS"/>
                <a:cs typeface="Comic Sans MS"/>
                <a:sym typeface="Comic Sans MS"/>
              </a:rPr>
              <a:t>March - 2025</a:t>
            </a:r>
            <a:endParaRPr sz="2800">
              <a:solidFill>
                <a:srgbClr val="4C1130"/>
              </a:solidFill>
              <a:latin typeface="Comic Sans MS"/>
              <a:ea typeface="Comic Sans MS"/>
              <a:cs typeface="Comic Sans MS"/>
              <a:sym typeface="Comic Sans MS"/>
            </a:endParaRPr>
          </a:p>
        </p:txBody>
      </p:sp>
      <p:sp>
        <p:nvSpPr>
          <p:cNvPr id="934" name="Google Shape;934;p67"/>
          <p:cNvSpPr txBox="1"/>
          <p:nvPr/>
        </p:nvSpPr>
        <p:spPr>
          <a:xfrm>
            <a:off x="18011498" y="9771601"/>
            <a:ext cx="783600" cy="7080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3200">
                <a:solidFill>
                  <a:schemeClr val="lt1"/>
                </a:solidFill>
                <a:latin typeface="Calibri"/>
                <a:ea typeface="Calibri"/>
                <a:cs typeface="Calibri"/>
                <a:sym typeface="Calibri"/>
              </a:rPr>
              <a:t>‹#›</a:t>
            </a:fld>
            <a:endParaRPr sz="1870">
              <a:solidFill>
                <a:schemeClr val="lt1"/>
              </a:solidFill>
              <a:latin typeface="Calibri"/>
              <a:ea typeface="Calibri"/>
              <a:cs typeface="Calibri"/>
              <a:sym typeface="Calibri"/>
            </a:endParaRPr>
          </a:p>
        </p:txBody>
      </p:sp>
      <p:sp>
        <p:nvSpPr>
          <p:cNvPr id="935" name="Google Shape;935;p67"/>
          <p:cNvSpPr txBox="1"/>
          <p:nvPr/>
        </p:nvSpPr>
        <p:spPr>
          <a:xfrm>
            <a:off x="1238250" y="3414700"/>
            <a:ext cx="8763000" cy="214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7200">
              <a:solidFill>
                <a:schemeClr val="dk1"/>
              </a:solidFill>
              <a:latin typeface="Comic Sans MS"/>
              <a:ea typeface="Comic Sans MS"/>
              <a:cs typeface="Comic Sans MS"/>
              <a:sym typeface="Comic Sans MS"/>
            </a:endParaRPr>
          </a:p>
        </p:txBody>
      </p:sp>
      <p:sp>
        <p:nvSpPr>
          <p:cNvPr id="936" name="Google Shape;936;p67"/>
          <p:cNvSpPr txBox="1"/>
          <p:nvPr/>
        </p:nvSpPr>
        <p:spPr>
          <a:xfrm>
            <a:off x="6143500" y="194900"/>
            <a:ext cx="11868000" cy="81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2800">
                <a:solidFill>
                  <a:srgbClr val="4C1130"/>
                </a:solidFill>
                <a:latin typeface="Comic Sans MS"/>
                <a:ea typeface="Comic Sans MS"/>
                <a:cs typeface="Comic Sans MS"/>
                <a:sym typeface="Comic Sans MS"/>
              </a:rPr>
              <a:t> Displaying Events Hosted by All Organizers (Attendee Dashboard)</a:t>
            </a:r>
            <a:endParaRPr b="1" sz="2800">
              <a:solidFill>
                <a:srgbClr val="4C1130"/>
              </a:solidFill>
              <a:latin typeface="Comic Sans MS"/>
              <a:ea typeface="Comic Sans MS"/>
              <a:cs typeface="Comic Sans MS"/>
              <a:sym typeface="Comic Sans MS"/>
            </a:endParaRPr>
          </a:p>
        </p:txBody>
      </p:sp>
      <p:pic>
        <p:nvPicPr>
          <p:cNvPr id="937" name="Google Shape;937;p67" title="Screenshot 2025-03-31 010759.png"/>
          <p:cNvPicPr preferRelativeResize="0"/>
          <p:nvPr/>
        </p:nvPicPr>
        <p:blipFill>
          <a:blip r:embed="rId3">
            <a:alphaModFix/>
          </a:blip>
          <a:stretch>
            <a:fillRect/>
          </a:stretch>
        </p:blipFill>
        <p:spPr>
          <a:xfrm>
            <a:off x="394488" y="1063675"/>
            <a:ext cx="18221325" cy="83629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941" name="Shape 941"/>
        <p:cNvGrpSpPr/>
        <p:nvPr/>
      </p:nvGrpSpPr>
      <p:grpSpPr>
        <a:xfrm>
          <a:off x="0" y="0"/>
          <a:ext cx="0" cy="0"/>
          <a:chOff x="0" y="0"/>
          <a:chExt cx="0" cy="0"/>
        </a:xfrm>
      </p:grpSpPr>
      <p:sp>
        <p:nvSpPr>
          <p:cNvPr id="942" name="Google Shape;942;p68"/>
          <p:cNvSpPr txBox="1"/>
          <p:nvPr>
            <p:ph idx="4294967295" type="sldNum"/>
          </p:nvPr>
        </p:nvSpPr>
        <p:spPr>
          <a:xfrm>
            <a:off x="17569655" y="9848231"/>
            <a:ext cx="1140600" cy="8184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1900"/>
              <a:t>‹#›</a:t>
            </a:fld>
            <a:endParaRPr sz="1900"/>
          </a:p>
        </p:txBody>
      </p:sp>
      <p:grpSp>
        <p:nvGrpSpPr>
          <p:cNvPr id="943" name="Google Shape;943;p68"/>
          <p:cNvGrpSpPr/>
          <p:nvPr/>
        </p:nvGrpSpPr>
        <p:grpSpPr>
          <a:xfrm>
            <a:off x="13" y="9568476"/>
            <a:ext cx="19007909" cy="1112345"/>
            <a:chOff x="13" y="9568476"/>
            <a:chExt cx="19007909" cy="1112345"/>
          </a:xfrm>
        </p:grpSpPr>
        <p:grpSp>
          <p:nvGrpSpPr>
            <p:cNvPr id="944" name="Google Shape;944;p68"/>
            <p:cNvGrpSpPr/>
            <p:nvPr/>
          </p:nvGrpSpPr>
          <p:grpSpPr>
            <a:xfrm>
              <a:off x="13" y="9568476"/>
              <a:ext cx="19007909" cy="1112258"/>
              <a:chOff x="-324645" y="2222500"/>
              <a:chExt cx="22260112" cy="1302563"/>
            </a:xfrm>
          </p:grpSpPr>
          <p:sp>
            <p:nvSpPr>
              <p:cNvPr id="945" name="Google Shape;945;p68"/>
              <p:cNvSpPr/>
              <p:nvPr/>
            </p:nvSpPr>
            <p:spPr>
              <a:xfrm>
                <a:off x="-324645" y="2222500"/>
                <a:ext cx="17645698" cy="1302563"/>
              </a:xfrm>
              <a:custGeom>
                <a:rect b="b" l="l" r="r" t="t"/>
                <a:pathLst>
                  <a:path extrusionOk="0" h="440055" w="1892300">
                    <a:moveTo>
                      <a:pt x="0" y="439737"/>
                    </a:moveTo>
                    <a:lnTo>
                      <a:pt x="1892300" y="439737"/>
                    </a:lnTo>
                    <a:lnTo>
                      <a:pt x="1892300" y="0"/>
                    </a:lnTo>
                    <a:lnTo>
                      <a:pt x="0" y="0"/>
                    </a:lnTo>
                    <a:lnTo>
                      <a:pt x="0" y="439737"/>
                    </a:lnTo>
                    <a:close/>
                  </a:path>
                </a:pathLst>
              </a:custGeom>
              <a:solidFill>
                <a:srgbClr val="FFF2CC"/>
              </a:solidFill>
              <a:ln>
                <a:noFill/>
              </a:ln>
              <a:effectLst>
                <a:outerShdw blurRad="44450" algn="ctr" dir="5400000" dist="27940">
                  <a:srgbClr val="000000">
                    <a:alpha val="31760"/>
                  </a:srgbClr>
                </a:outerShdw>
              </a:effectLst>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46" name="Google Shape;946;p68"/>
              <p:cNvSpPr/>
              <p:nvPr/>
            </p:nvSpPr>
            <p:spPr>
              <a:xfrm>
                <a:off x="20621789" y="2222500"/>
                <a:ext cx="1313678" cy="1302563"/>
              </a:xfrm>
              <a:custGeom>
                <a:rect b="b" l="l" r="r" t="t"/>
                <a:pathLst>
                  <a:path extrusionOk="0" h="440055" w="1883409">
                    <a:moveTo>
                      <a:pt x="0" y="0"/>
                    </a:moveTo>
                    <a:lnTo>
                      <a:pt x="0" y="439737"/>
                    </a:lnTo>
                    <a:lnTo>
                      <a:pt x="1883155" y="439737"/>
                    </a:lnTo>
                    <a:lnTo>
                      <a:pt x="1883155" y="0"/>
                    </a:lnTo>
                    <a:lnTo>
                      <a:pt x="0" y="0"/>
                    </a:lnTo>
                    <a:close/>
                  </a:path>
                </a:pathLst>
              </a:custGeom>
              <a:solidFill>
                <a:srgbClr val="FF8200"/>
              </a:solidFill>
              <a:ln>
                <a:noFill/>
              </a:ln>
              <a:effectLst>
                <a:outerShdw blurRad="44450" algn="ctr" dir="5400000" dist="27940">
                  <a:srgbClr val="000000">
                    <a:alpha val="31760"/>
                  </a:srgbClr>
                </a:outerShdw>
              </a:effectLst>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947" name="Google Shape;947;p68"/>
            <p:cNvSpPr/>
            <p:nvPr/>
          </p:nvSpPr>
          <p:spPr>
            <a:xfrm>
              <a:off x="15067756" y="9568581"/>
              <a:ext cx="2820405" cy="1112239"/>
            </a:xfrm>
            <a:custGeom>
              <a:rect b="b" l="l" r="r" t="t"/>
              <a:pathLst>
                <a:path extrusionOk="0" h="440055" w="1883409">
                  <a:moveTo>
                    <a:pt x="0" y="0"/>
                  </a:moveTo>
                  <a:lnTo>
                    <a:pt x="0" y="439737"/>
                  </a:lnTo>
                  <a:lnTo>
                    <a:pt x="1883155" y="439737"/>
                  </a:lnTo>
                  <a:lnTo>
                    <a:pt x="1883155" y="0"/>
                  </a:lnTo>
                  <a:lnTo>
                    <a:pt x="0" y="0"/>
                  </a:lnTo>
                  <a:close/>
                </a:path>
              </a:pathLst>
            </a:custGeom>
            <a:solidFill>
              <a:srgbClr val="FEE599"/>
            </a:solidFill>
            <a:ln>
              <a:noFill/>
            </a:ln>
            <a:effectLst>
              <a:outerShdw blurRad="44450" algn="ctr" dir="5400000" dist="27940">
                <a:srgbClr val="000000">
                  <a:alpha val="31760"/>
                </a:srgbClr>
              </a:outerShdw>
            </a:effectLst>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948" name="Google Shape;948;p68"/>
          <p:cNvSpPr txBox="1"/>
          <p:nvPr/>
        </p:nvSpPr>
        <p:spPr>
          <a:xfrm>
            <a:off x="665956" y="9771598"/>
            <a:ext cx="11277600" cy="708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4000">
                <a:solidFill>
                  <a:schemeClr val="dk1"/>
                </a:solidFill>
                <a:latin typeface="Times New Roman"/>
                <a:ea typeface="Times New Roman"/>
                <a:cs typeface="Times New Roman"/>
                <a:sym typeface="Times New Roman"/>
              </a:rPr>
              <a:t>Title of project</a:t>
            </a:r>
            <a:endParaRPr/>
          </a:p>
        </p:txBody>
      </p:sp>
      <p:sp>
        <p:nvSpPr>
          <p:cNvPr id="949" name="Google Shape;949;p68"/>
          <p:cNvSpPr txBox="1"/>
          <p:nvPr/>
        </p:nvSpPr>
        <p:spPr>
          <a:xfrm>
            <a:off x="15486923" y="9928984"/>
            <a:ext cx="22425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chemeClr val="dk1"/>
                </a:solidFill>
                <a:latin typeface="Times New Roman"/>
                <a:ea typeface="Times New Roman"/>
                <a:cs typeface="Times New Roman"/>
                <a:sym typeface="Times New Roman"/>
              </a:rPr>
              <a:t>Month - Year</a:t>
            </a:r>
            <a:endParaRPr sz="2800">
              <a:solidFill>
                <a:schemeClr val="dk1"/>
              </a:solidFill>
              <a:latin typeface="Calibri"/>
              <a:ea typeface="Calibri"/>
              <a:cs typeface="Calibri"/>
              <a:sym typeface="Calibri"/>
            </a:endParaRPr>
          </a:p>
        </p:txBody>
      </p:sp>
      <p:sp>
        <p:nvSpPr>
          <p:cNvPr id="950" name="Google Shape;950;p68"/>
          <p:cNvSpPr txBox="1"/>
          <p:nvPr/>
        </p:nvSpPr>
        <p:spPr>
          <a:xfrm>
            <a:off x="18115756" y="9911199"/>
            <a:ext cx="575100" cy="3885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3200">
                <a:solidFill>
                  <a:schemeClr val="lt1"/>
                </a:solidFill>
                <a:latin typeface="Calibri"/>
                <a:ea typeface="Calibri"/>
                <a:cs typeface="Calibri"/>
                <a:sym typeface="Calibri"/>
              </a:rPr>
              <a:t>‹#›</a:t>
            </a:fld>
            <a:endParaRPr sz="1870">
              <a:solidFill>
                <a:schemeClr val="lt1"/>
              </a:solidFill>
              <a:latin typeface="Calibri"/>
              <a:ea typeface="Calibri"/>
              <a:cs typeface="Calibri"/>
              <a:sym typeface="Calibri"/>
            </a:endParaRPr>
          </a:p>
        </p:txBody>
      </p:sp>
      <p:sp>
        <p:nvSpPr>
          <p:cNvPr id="951" name="Google Shape;951;p68"/>
          <p:cNvSpPr/>
          <p:nvPr/>
        </p:nvSpPr>
        <p:spPr>
          <a:xfrm>
            <a:off x="25" y="93525"/>
            <a:ext cx="5786612" cy="828307"/>
          </a:xfrm>
          <a:custGeom>
            <a:rect b="b" l="l" r="r" t="t"/>
            <a:pathLst>
              <a:path extrusionOk="0" h="439420" w="3844925">
                <a:moveTo>
                  <a:pt x="0" y="439204"/>
                </a:moveTo>
                <a:lnTo>
                  <a:pt x="3844798" y="439204"/>
                </a:lnTo>
                <a:lnTo>
                  <a:pt x="3844798" y="0"/>
                </a:lnTo>
                <a:lnTo>
                  <a:pt x="0" y="0"/>
                </a:lnTo>
                <a:lnTo>
                  <a:pt x="0" y="439204"/>
                </a:lnTo>
                <a:close/>
              </a:path>
            </a:pathLst>
          </a:custGeom>
          <a:solidFill>
            <a:srgbClr val="8E7CC3"/>
          </a:solidFill>
          <a:ln>
            <a:noFill/>
          </a:ln>
          <a:effectLst>
            <a:outerShdw blurRad="44450" algn="ctr" dir="5400000" dist="27940">
              <a:srgbClr val="000000">
                <a:alpha val="31760"/>
              </a:srgbClr>
            </a:outerShdw>
          </a:effectLst>
        </p:spPr>
        <p:txBody>
          <a:bodyPr anchorCtr="0" anchor="t" bIns="0" lIns="0" spcFirstLastPara="1" rIns="0" wrap="square" tIns="0">
            <a:noAutofit/>
          </a:bodyPr>
          <a:lstStyle/>
          <a:p>
            <a:pPr indent="0" lvl="1" marL="0" marR="0" rtl="0" algn="l">
              <a:spcBef>
                <a:spcPts val="0"/>
              </a:spcBef>
              <a:spcAft>
                <a:spcPts val="0"/>
              </a:spcAft>
              <a:buNone/>
            </a:pPr>
            <a:r>
              <a:rPr b="1" lang="en-US" sz="5400">
                <a:solidFill>
                  <a:schemeClr val="lt1"/>
                </a:solidFill>
                <a:latin typeface="Comic Sans MS"/>
                <a:ea typeface="Comic Sans MS"/>
                <a:cs typeface="Comic Sans MS"/>
                <a:sym typeface="Comic Sans MS"/>
              </a:rPr>
              <a:t> 8.4. Demo Flow</a:t>
            </a:r>
            <a:endParaRPr b="1" i="0" sz="2000" u="none" cap="none" strike="noStrike">
              <a:solidFill>
                <a:schemeClr val="lt1"/>
              </a:solidFill>
              <a:latin typeface="Comic Sans MS"/>
              <a:ea typeface="Comic Sans MS"/>
              <a:cs typeface="Comic Sans MS"/>
              <a:sym typeface="Comic Sans MS"/>
            </a:endParaRPr>
          </a:p>
        </p:txBody>
      </p:sp>
      <p:grpSp>
        <p:nvGrpSpPr>
          <p:cNvPr id="952" name="Google Shape;952;p68"/>
          <p:cNvGrpSpPr/>
          <p:nvPr/>
        </p:nvGrpSpPr>
        <p:grpSpPr>
          <a:xfrm>
            <a:off x="13" y="9568476"/>
            <a:ext cx="19007909" cy="1112338"/>
            <a:chOff x="13" y="9568476"/>
            <a:chExt cx="19007909" cy="1112338"/>
          </a:xfrm>
        </p:grpSpPr>
        <p:grpSp>
          <p:nvGrpSpPr>
            <p:cNvPr id="953" name="Google Shape;953;p68"/>
            <p:cNvGrpSpPr/>
            <p:nvPr/>
          </p:nvGrpSpPr>
          <p:grpSpPr>
            <a:xfrm>
              <a:off x="13" y="9568476"/>
              <a:ext cx="19007909" cy="1112258"/>
              <a:chOff x="-324645" y="2222500"/>
              <a:chExt cx="22260112" cy="1302563"/>
            </a:xfrm>
          </p:grpSpPr>
          <p:sp>
            <p:nvSpPr>
              <p:cNvPr id="954" name="Google Shape;954;p68"/>
              <p:cNvSpPr/>
              <p:nvPr/>
            </p:nvSpPr>
            <p:spPr>
              <a:xfrm>
                <a:off x="-324645" y="2222500"/>
                <a:ext cx="17645698" cy="1302563"/>
              </a:xfrm>
              <a:custGeom>
                <a:rect b="b" l="l" r="r" t="t"/>
                <a:pathLst>
                  <a:path extrusionOk="0" h="440055" w="1892300">
                    <a:moveTo>
                      <a:pt x="0" y="439737"/>
                    </a:moveTo>
                    <a:lnTo>
                      <a:pt x="1892300" y="439737"/>
                    </a:lnTo>
                    <a:lnTo>
                      <a:pt x="1892300" y="0"/>
                    </a:lnTo>
                    <a:lnTo>
                      <a:pt x="0" y="0"/>
                    </a:lnTo>
                    <a:lnTo>
                      <a:pt x="0" y="439737"/>
                    </a:lnTo>
                    <a:close/>
                  </a:path>
                </a:pathLst>
              </a:custGeom>
              <a:solidFill>
                <a:srgbClr val="FFF2CC"/>
              </a:solidFill>
              <a:ln>
                <a:noFill/>
              </a:ln>
              <a:effectLst>
                <a:outerShdw blurRad="44450" algn="ctr" dir="5400000" dist="27940">
                  <a:srgbClr val="000000">
                    <a:alpha val="31760"/>
                  </a:srgbClr>
                </a:outerShdw>
              </a:effectLst>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55" name="Google Shape;955;p68"/>
              <p:cNvSpPr/>
              <p:nvPr/>
            </p:nvSpPr>
            <p:spPr>
              <a:xfrm>
                <a:off x="20621789" y="2222500"/>
                <a:ext cx="1313678" cy="1302563"/>
              </a:xfrm>
              <a:custGeom>
                <a:rect b="b" l="l" r="r" t="t"/>
                <a:pathLst>
                  <a:path extrusionOk="0" h="440055" w="1883409">
                    <a:moveTo>
                      <a:pt x="0" y="0"/>
                    </a:moveTo>
                    <a:lnTo>
                      <a:pt x="0" y="439737"/>
                    </a:lnTo>
                    <a:lnTo>
                      <a:pt x="1883155" y="439737"/>
                    </a:lnTo>
                    <a:lnTo>
                      <a:pt x="1883155" y="0"/>
                    </a:lnTo>
                    <a:lnTo>
                      <a:pt x="0" y="0"/>
                    </a:lnTo>
                    <a:close/>
                  </a:path>
                </a:pathLst>
              </a:custGeom>
              <a:solidFill>
                <a:srgbClr val="FF8200"/>
              </a:solidFill>
              <a:ln>
                <a:noFill/>
              </a:ln>
              <a:effectLst>
                <a:outerShdw blurRad="44450" algn="ctr" dir="5400000" dist="27940">
                  <a:srgbClr val="000000">
                    <a:alpha val="31760"/>
                  </a:srgbClr>
                </a:outerShdw>
              </a:effectLst>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956" name="Google Shape;956;p68"/>
            <p:cNvSpPr/>
            <p:nvPr/>
          </p:nvSpPr>
          <p:spPr>
            <a:xfrm>
              <a:off x="14574849" y="9568575"/>
              <a:ext cx="3310091" cy="1112239"/>
            </a:xfrm>
            <a:custGeom>
              <a:rect b="b" l="l" r="r" t="t"/>
              <a:pathLst>
                <a:path extrusionOk="0" h="440055" w="1883409">
                  <a:moveTo>
                    <a:pt x="0" y="0"/>
                  </a:moveTo>
                  <a:lnTo>
                    <a:pt x="0" y="439737"/>
                  </a:lnTo>
                  <a:lnTo>
                    <a:pt x="1883155" y="439737"/>
                  </a:lnTo>
                  <a:lnTo>
                    <a:pt x="1883155" y="0"/>
                  </a:lnTo>
                  <a:lnTo>
                    <a:pt x="0" y="0"/>
                  </a:lnTo>
                  <a:close/>
                </a:path>
              </a:pathLst>
            </a:custGeom>
            <a:solidFill>
              <a:srgbClr val="FEE599"/>
            </a:solidFill>
            <a:ln>
              <a:noFill/>
            </a:ln>
            <a:effectLst>
              <a:outerShdw blurRad="44450" algn="ctr" dir="5400000" dist="27940">
                <a:srgbClr val="000000">
                  <a:alpha val="31760"/>
                </a:srgbClr>
              </a:outerShdw>
            </a:effectLst>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957" name="Google Shape;957;p68"/>
          <p:cNvSpPr txBox="1"/>
          <p:nvPr/>
        </p:nvSpPr>
        <p:spPr>
          <a:xfrm>
            <a:off x="560331" y="9655610"/>
            <a:ext cx="11277600" cy="1462200"/>
          </a:xfrm>
          <a:prstGeom prst="rect">
            <a:avLst/>
          </a:prstGeom>
          <a:noFill/>
          <a:ln>
            <a:noFill/>
          </a:ln>
        </p:spPr>
        <p:txBody>
          <a:bodyPr anchorCtr="0" anchor="t" bIns="45700" lIns="91425" spcFirstLastPara="1" rIns="91425" wrap="square" tIns="45700">
            <a:spAutoFit/>
          </a:bodyPr>
          <a:lstStyle/>
          <a:p>
            <a:pPr indent="-533400" lvl="0" marL="457200" rtl="0" algn="l">
              <a:spcBef>
                <a:spcPts val="0"/>
              </a:spcBef>
              <a:spcAft>
                <a:spcPts val="0"/>
              </a:spcAft>
              <a:buClr>
                <a:srgbClr val="4C1130"/>
              </a:buClr>
              <a:buSzPts val="4800"/>
              <a:buFont typeface="Comic Sans MS"/>
              <a:buChar char="➢"/>
            </a:pPr>
            <a:r>
              <a:rPr lang="en-US" sz="4800">
                <a:solidFill>
                  <a:srgbClr val="4C1130"/>
                </a:solidFill>
                <a:latin typeface="Comic Sans MS"/>
                <a:ea typeface="Comic Sans MS"/>
                <a:cs typeface="Comic Sans MS"/>
                <a:sym typeface="Comic Sans MS"/>
              </a:rPr>
              <a:t>Event Management Portal</a:t>
            </a:r>
            <a:endParaRPr sz="4000">
              <a:solidFill>
                <a:srgbClr val="4C1130"/>
              </a:solidFill>
              <a:latin typeface="Comic Sans MS"/>
              <a:ea typeface="Comic Sans MS"/>
              <a:cs typeface="Comic Sans MS"/>
              <a:sym typeface="Comic Sans MS"/>
            </a:endParaRPr>
          </a:p>
          <a:p>
            <a:pPr indent="0" lvl="0" marL="914400" rtl="0" algn="l">
              <a:spcBef>
                <a:spcPts val="0"/>
              </a:spcBef>
              <a:spcAft>
                <a:spcPts val="0"/>
              </a:spcAft>
              <a:buNone/>
            </a:pPr>
            <a:r>
              <a:t/>
            </a:r>
            <a:endParaRPr b="1" sz="4100">
              <a:solidFill>
                <a:srgbClr val="4C1130"/>
              </a:solidFill>
              <a:latin typeface="Roboto"/>
              <a:ea typeface="Roboto"/>
              <a:cs typeface="Roboto"/>
              <a:sym typeface="Roboto"/>
            </a:endParaRPr>
          </a:p>
        </p:txBody>
      </p:sp>
      <p:sp>
        <p:nvSpPr>
          <p:cNvPr id="958" name="Google Shape;958;p68"/>
          <p:cNvSpPr txBox="1"/>
          <p:nvPr/>
        </p:nvSpPr>
        <p:spPr>
          <a:xfrm>
            <a:off x="14733276" y="9809500"/>
            <a:ext cx="35409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rgbClr val="4C1130"/>
                </a:solidFill>
                <a:latin typeface="Comic Sans MS"/>
                <a:ea typeface="Comic Sans MS"/>
                <a:cs typeface="Comic Sans MS"/>
                <a:sym typeface="Comic Sans MS"/>
              </a:rPr>
              <a:t>March - 2025</a:t>
            </a:r>
            <a:endParaRPr sz="2800">
              <a:solidFill>
                <a:srgbClr val="4C1130"/>
              </a:solidFill>
              <a:latin typeface="Comic Sans MS"/>
              <a:ea typeface="Comic Sans MS"/>
              <a:cs typeface="Comic Sans MS"/>
              <a:sym typeface="Comic Sans MS"/>
            </a:endParaRPr>
          </a:p>
        </p:txBody>
      </p:sp>
      <p:sp>
        <p:nvSpPr>
          <p:cNvPr id="959" name="Google Shape;959;p68"/>
          <p:cNvSpPr txBox="1"/>
          <p:nvPr/>
        </p:nvSpPr>
        <p:spPr>
          <a:xfrm>
            <a:off x="18011498" y="9771601"/>
            <a:ext cx="783600" cy="7080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3200">
                <a:solidFill>
                  <a:schemeClr val="lt1"/>
                </a:solidFill>
                <a:latin typeface="Calibri"/>
                <a:ea typeface="Calibri"/>
                <a:cs typeface="Calibri"/>
                <a:sym typeface="Calibri"/>
              </a:rPr>
              <a:t>‹#›</a:t>
            </a:fld>
            <a:endParaRPr sz="1870">
              <a:solidFill>
                <a:schemeClr val="lt1"/>
              </a:solidFill>
              <a:latin typeface="Calibri"/>
              <a:ea typeface="Calibri"/>
              <a:cs typeface="Calibri"/>
              <a:sym typeface="Calibri"/>
            </a:endParaRPr>
          </a:p>
        </p:txBody>
      </p:sp>
      <p:sp>
        <p:nvSpPr>
          <p:cNvPr id="960" name="Google Shape;960;p68"/>
          <p:cNvSpPr txBox="1"/>
          <p:nvPr/>
        </p:nvSpPr>
        <p:spPr>
          <a:xfrm>
            <a:off x="1238250" y="3414700"/>
            <a:ext cx="8763000" cy="214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7200">
              <a:solidFill>
                <a:schemeClr val="dk1"/>
              </a:solidFill>
              <a:latin typeface="Comic Sans MS"/>
              <a:ea typeface="Comic Sans MS"/>
              <a:cs typeface="Comic Sans MS"/>
              <a:sym typeface="Comic Sans MS"/>
            </a:endParaRPr>
          </a:p>
        </p:txBody>
      </p:sp>
      <p:sp>
        <p:nvSpPr>
          <p:cNvPr id="961" name="Google Shape;961;p68"/>
          <p:cNvSpPr txBox="1"/>
          <p:nvPr/>
        </p:nvSpPr>
        <p:spPr>
          <a:xfrm>
            <a:off x="6143500" y="194900"/>
            <a:ext cx="11868000" cy="81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2800">
                <a:solidFill>
                  <a:srgbClr val="4C1130"/>
                </a:solidFill>
                <a:latin typeface="Comic Sans MS"/>
                <a:ea typeface="Comic Sans MS"/>
                <a:cs typeface="Comic Sans MS"/>
                <a:sym typeface="Comic Sans MS"/>
              </a:rPr>
              <a:t> Attendee's Booking Overview (Attendee Dashboard)</a:t>
            </a:r>
            <a:endParaRPr b="1" sz="2800">
              <a:solidFill>
                <a:srgbClr val="4C1130"/>
              </a:solidFill>
              <a:latin typeface="Comic Sans MS"/>
              <a:ea typeface="Comic Sans MS"/>
              <a:cs typeface="Comic Sans MS"/>
              <a:sym typeface="Comic Sans MS"/>
            </a:endParaRPr>
          </a:p>
        </p:txBody>
      </p:sp>
      <p:pic>
        <p:nvPicPr>
          <p:cNvPr id="962" name="Google Shape;962;p68" title="myBookings.jpg"/>
          <p:cNvPicPr preferRelativeResize="0"/>
          <p:nvPr/>
        </p:nvPicPr>
        <p:blipFill>
          <a:blip r:embed="rId3">
            <a:alphaModFix/>
          </a:blip>
          <a:stretch>
            <a:fillRect/>
          </a:stretch>
        </p:blipFill>
        <p:spPr>
          <a:xfrm>
            <a:off x="361475" y="1123688"/>
            <a:ext cx="18268950" cy="83343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966" name="Shape 966"/>
        <p:cNvGrpSpPr/>
        <p:nvPr/>
      </p:nvGrpSpPr>
      <p:grpSpPr>
        <a:xfrm>
          <a:off x="0" y="0"/>
          <a:ext cx="0" cy="0"/>
          <a:chOff x="0" y="0"/>
          <a:chExt cx="0" cy="0"/>
        </a:xfrm>
      </p:grpSpPr>
      <p:sp>
        <p:nvSpPr>
          <p:cNvPr id="967" name="Google Shape;967;p69"/>
          <p:cNvSpPr txBox="1"/>
          <p:nvPr/>
        </p:nvSpPr>
        <p:spPr>
          <a:xfrm>
            <a:off x="4128650" y="4584850"/>
            <a:ext cx="10429800" cy="1523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8700">
                <a:solidFill>
                  <a:srgbClr val="4C1130"/>
                </a:solidFill>
                <a:latin typeface="Comfortaa"/>
                <a:ea typeface="Comfortaa"/>
                <a:cs typeface="Comfortaa"/>
                <a:sym typeface="Comfortaa"/>
              </a:rPr>
              <a:t>Thank You</a:t>
            </a:r>
            <a:endParaRPr b="1" sz="8700">
              <a:solidFill>
                <a:srgbClr val="4C1130"/>
              </a:solidFill>
              <a:latin typeface="Comfortaa"/>
              <a:ea typeface="Comfortaa"/>
              <a:cs typeface="Comfortaa"/>
              <a:sym typeface="Comfortaa"/>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623" name="Shape 623"/>
        <p:cNvGrpSpPr/>
        <p:nvPr/>
      </p:nvGrpSpPr>
      <p:grpSpPr>
        <a:xfrm>
          <a:off x="0" y="0"/>
          <a:ext cx="0" cy="0"/>
          <a:chOff x="0" y="0"/>
          <a:chExt cx="0" cy="0"/>
        </a:xfrm>
      </p:grpSpPr>
      <p:sp>
        <p:nvSpPr>
          <p:cNvPr id="624" name="Google Shape;624;p55"/>
          <p:cNvSpPr txBox="1"/>
          <p:nvPr>
            <p:ph idx="4294967295" type="sldNum"/>
          </p:nvPr>
        </p:nvSpPr>
        <p:spPr>
          <a:xfrm>
            <a:off x="17569655" y="9848231"/>
            <a:ext cx="1140600" cy="8184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1900"/>
              <a:t>‹#›</a:t>
            </a:fld>
            <a:endParaRPr sz="1900"/>
          </a:p>
        </p:txBody>
      </p:sp>
      <p:grpSp>
        <p:nvGrpSpPr>
          <p:cNvPr id="625" name="Google Shape;625;p55"/>
          <p:cNvGrpSpPr/>
          <p:nvPr/>
        </p:nvGrpSpPr>
        <p:grpSpPr>
          <a:xfrm>
            <a:off x="13" y="9568476"/>
            <a:ext cx="19007909" cy="1112338"/>
            <a:chOff x="13" y="9568476"/>
            <a:chExt cx="19007909" cy="1112338"/>
          </a:xfrm>
        </p:grpSpPr>
        <p:grpSp>
          <p:nvGrpSpPr>
            <p:cNvPr id="626" name="Google Shape;626;p55"/>
            <p:cNvGrpSpPr/>
            <p:nvPr/>
          </p:nvGrpSpPr>
          <p:grpSpPr>
            <a:xfrm>
              <a:off x="13" y="9568476"/>
              <a:ext cx="19007909" cy="1112258"/>
              <a:chOff x="-324645" y="2222500"/>
              <a:chExt cx="22260112" cy="1302563"/>
            </a:xfrm>
          </p:grpSpPr>
          <p:sp>
            <p:nvSpPr>
              <p:cNvPr id="627" name="Google Shape;627;p55"/>
              <p:cNvSpPr/>
              <p:nvPr/>
            </p:nvSpPr>
            <p:spPr>
              <a:xfrm>
                <a:off x="-324645" y="2222500"/>
                <a:ext cx="17645698" cy="1302563"/>
              </a:xfrm>
              <a:custGeom>
                <a:rect b="b" l="l" r="r" t="t"/>
                <a:pathLst>
                  <a:path extrusionOk="0" h="440055" w="1892300">
                    <a:moveTo>
                      <a:pt x="0" y="439737"/>
                    </a:moveTo>
                    <a:lnTo>
                      <a:pt x="1892300" y="439737"/>
                    </a:lnTo>
                    <a:lnTo>
                      <a:pt x="1892300" y="0"/>
                    </a:lnTo>
                    <a:lnTo>
                      <a:pt x="0" y="0"/>
                    </a:lnTo>
                    <a:lnTo>
                      <a:pt x="0" y="439737"/>
                    </a:lnTo>
                    <a:close/>
                  </a:path>
                </a:pathLst>
              </a:custGeom>
              <a:solidFill>
                <a:srgbClr val="FFF2CC"/>
              </a:solidFill>
              <a:ln>
                <a:noFill/>
              </a:ln>
              <a:effectLst>
                <a:outerShdw blurRad="44450" algn="ctr" dir="5400000" dist="27940">
                  <a:srgbClr val="000000">
                    <a:alpha val="31760"/>
                  </a:srgbClr>
                </a:outerShdw>
              </a:effectLst>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28" name="Google Shape;628;p55"/>
              <p:cNvSpPr/>
              <p:nvPr/>
            </p:nvSpPr>
            <p:spPr>
              <a:xfrm>
                <a:off x="20621789" y="2222500"/>
                <a:ext cx="1313678" cy="1302563"/>
              </a:xfrm>
              <a:custGeom>
                <a:rect b="b" l="l" r="r" t="t"/>
                <a:pathLst>
                  <a:path extrusionOk="0" h="440055" w="1883409">
                    <a:moveTo>
                      <a:pt x="0" y="0"/>
                    </a:moveTo>
                    <a:lnTo>
                      <a:pt x="0" y="439737"/>
                    </a:lnTo>
                    <a:lnTo>
                      <a:pt x="1883155" y="439737"/>
                    </a:lnTo>
                    <a:lnTo>
                      <a:pt x="1883155" y="0"/>
                    </a:lnTo>
                    <a:lnTo>
                      <a:pt x="0" y="0"/>
                    </a:lnTo>
                    <a:close/>
                  </a:path>
                </a:pathLst>
              </a:custGeom>
              <a:solidFill>
                <a:srgbClr val="FF8200"/>
              </a:solidFill>
              <a:ln>
                <a:noFill/>
              </a:ln>
              <a:effectLst>
                <a:outerShdw blurRad="44450" algn="ctr" dir="5400000" dist="27940">
                  <a:srgbClr val="000000">
                    <a:alpha val="31760"/>
                  </a:srgbClr>
                </a:outerShdw>
              </a:effectLst>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629" name="Google Shape;629;p55"/>
            <p:cNvSpPr/>
            <p:nvPr/>
          </p:nvSpPr>
          <p:spPr>
            <a:xfrm>
              <a:off x="14574849" y="9568575"/>
              <a:ext cx="3310091" cy="1112239"/>
            </a:xfrm>
            <a:custGeom>
              <a:rect b="b" l="l" r="r" t="t"/>
              <a:pathLst>
                <a:path extrusionOk="0" h="440055" w="1883409">
                  <a:moveTo>
                    <a:pt x="0" y="0"/>
                  </a:moveTo>
                  <a:lnTo>
                    <a:pt x="0" y="439737"/>
                  </a:lnTo>
                  <a:lnTo>
                    <a:pt x="1883155" y="439737"/>
                  </a:lnTo>
                  <a:lnTo>
                    <a:pt x="1883155" y="0"/>
                  </a:lnTo>
                  <a:lnTo>
                    <a:pt x="0" y="0"/>
                  </a:lnTo>
                  <a:close/>
                </a:path>
              </a:pathLst>
            </a:custGeom>
            <a:solidFill>
              <a:srgbClr val="FEE599"/>
            </a:solidFill>
            <a:ln>
              <a:noFill/>
            </a:ln>
            <a:effectLst>
              <a:outerShdw blurRad="44450" algn="ctr" dir="5400000" dist="27940">
                <a:srgbClr val="000000">
                  <a:alpha val="31760"/>
                </a:srgbClr>
              </a:outerShdw>
            </a:effectLst>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630" name="Google Shape;630;p55"/>
          <p:cNvSpPr txBox="1"/>
          <p:nvPr/>
        </p:nvSpPr>
        <p:spPr>
          <a:xfrm>
            <a:off x="18115756" y="9911199"/>
            <a:ext cx="575100" cy="3885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3200">
                <a:solidFill>
                  <a:schemeClr val="lt1"/>
                </a:solidFill>
                <a:latin typeface="Calibri"/>
                <a:ea typeface="Calibri"/>
                <a:cs typeface="Calibri"/>
                <a:sym typeface="Calibri"/>
              </a:rPr>
              <a:t>‹#›</a:t>
            </a:fld>
            <a:endParaRPr sz="1870">
              <a:solidFill>
                <a:schemeClr val="lt1"/>
              </a:solidFill>
              <a:latin typeface="Calibri"/>
              <a:ea typeface="Calibri"/>
              <a:cs typeface="Calibri"/>
              <a:sym typeface="Calibri"/>
            </a:endParaRPr>
          </a:p>
        </p:txBody>
      </p:sp>
      <p:grpSp>
        <p:nvGrpSpPr>
          <p:cNvPr id="631" name="Google Shape;631;p55"/>
          <p:cNvGrpSpPr/>
          <p:nvPr/>
        </p:nvGrpSpPr>
        <p:grpSpPr>
          <a:xfrm>
            <a:off x="-26275" y="774840"/>
            <a:ext cx="6107750" cy="828009"/>
            <a:chOff x="-16183" y="8640158"/>
            <a:chExt cx="1639532" cy="439425"/>
          </a:xfrm>
        </p:grpSpPr>
        <p:sp>
          <p:nvSpPr>
            <p:cNvPr id="632" name="Google Shape;632;p55"/>
            <p:cNvSpPr/>
            <p:nvPr/>
          </p:nvSpPr>
          <p:spPr>
            <a:xfrm>
              <a:off x="-16183" y="8640163"/>
              <a:ext cx="1537970" cy="439420"/>
            </a:xfrm>
            <a:custGeom>
              <a:rect b="b" l="l" r="r" t="t"/>
              <a:pathLst>
                <a:path extrusionOk="0" h="439420" w="3844925">
                  <a:moveTo>
                    <a:pt x="0" y="439204"/>
                  </a:moveTo>
                  <a:lnTo>
                    <a:pt x="3844798" y="439204"/>
                  </a:lnTo>
                  <a:lnTo>
                    <a:pt x="3844798" y="0"/>
                  </a:lnTo>
                  <a:lnTo>
                    <a:pt x="0" y="0"/>
                  </a:lnTo>
                  <a:lnTo>
                    <a:pt x="0" y="439204"/>
                  </a:lnTo>
                  <a:close/>
                </a:path>
              </a:pathLst>
            </a:custGeom>
            <a:solidFill>
              <a:srgbClr val="8E7CC3"/>
            </a:solidFill>
            <a:ln>
              <a:noFill/>
            </a:ln>
            <a:effectLst>
              <a:outerShdw blurRad="44450" algn="ctr" dir="5400000" dist="27940">
                <a:srgbClr val="000000">
                  <a:alpha val="31760"/>
                </a:srgbClr>
              </a:outerShdw>
            </a:effectLst>
          </p:spPr>
          <p:txBody>
            <a:bodyPr anchorCtr="0" anchor="t" bIns="0" lIns="0" spcFirstLastPara="1" rIns="0" wrap="square" tIns="0">
              <a:noAutofit/>
            </a:bodyPr>
            <a:lstStyle/>
            <a:p>
              <a:pPr indent="0" lvl="1" marL="457200" marR="0" rtl="0" algn="ctr">
                <a:spcBef>
                  <a:spcPts val="0"/>
                </a:spcBef>
                <a:spcAft>
                  <a:spcPts val="0"/>
                </a:spcAft>
                <a:buNone/>
              </a:pPr>
              <a:r>
                <a:rPr b="1" i="0" lang="en-US" sz="5400" u="none" cap="none" strike="noStrike">
                  <a:solidFill>
                    <a:schemeClr val="lt1"/>
                  </a:solidFill>
                  <a:latin typeface="Comic Sans MS"/>
                  <a:ea typeface="Comic Sans MS"/>
                  <a:cs typeface="Comic Sans MS"/>
                  <a:sym typeface="Comic Sans MS"/>
                </a:rPr>
                <a:t>Content</a:t>
              </a:r>
              <a:endParaRPr b="1" i="0" sz="2000" u="none" cap="none" strike="noStrike">
                <a:solidFill>
                  <a:schemeClr val="lt1"/>
                </a:solidFill>
                <a:latin typeface="Comic Sans MS"/>
                <a:ea typeface="Comic Sans MS"/>
                <a:cs typeface="Comic Sans MS"/>
                <a:sym typeface="Comic Sans MS"/>
              </a:endParaRPr>
            </a:p>
          </p:txBody>
        </p:sp>
        <p:sp>
          <p:nvSpPr>
            <p:cNvPr id="633" name="Google Shape;633;p55"/>
            <p:cNvSpPr/>
            <p:nvPr/>
          </p:nvSpPr>
          <p:spPr>
            <a:xfrm>
              <a:off x="1393753" y="8640158"/>
              <a:ext cx="229597" cy="439420"/>
            </a:xfrm>
            <a:custGeom>
              <a:rect b="b" l="l" r="r" t="t"/>
              <a:pathLst>
                <a:path extrusionOk="0" h="439420" w="439420">
                  <a:moveTo>
                    <a:pt x="219595" y="0"/>
                  </a:moveTo>
                  <a:lnTo>
                    <a:pt x="175337" y="4461"/>
                  </a:lnTo>
                  <a:lnTo>
                    <a:pt x="134116" y="17257"/>
                  </a:lnTo>
                  <a:lnTo>
                    <a:pt x="96815" y="37505"/>
                  </a:lnTo>
                  <a:lnTo>
                    <a:pt x="64315" y="64320"/>
                  </a:lnTo>
                  <a:lnTo>
                    <a:pt x="37502" y="96820"/>
                  </a:lnTo>
                  <a:lnTo>
                    <a:pt x="17256" y="134122"/>
                  </a:lnTo>
                  <a:lnTo>
                    <a:pt x="4461" y="175341"/>
                  </a:lnTo>
                  <a:lnTo>
                    <a:pt x="0" y="219595"/>
                  </a:lnTo>
                  <a:lnTo>
                    <a:pt x="4461" y="263854"/>
                  </a:lnTo>
                  <a:lnTo>
                    <a:pt x="17256" y="305076"/>
                  </a:lnTo>
                  <a:lnTo>
                    <a:pt x="37502" y="342380"/>
                  </a:lnTo>
                  <a:lnTo>
                    <a:pt x="64315" y="374881"/>
                  </a:lnTo>
                  <a:lnTo>
                    <a:pt x="96815" y="401698"/>
                  </a:lnTo>
                  <a:lnTo>
                    <a:pt x="134116" y="421945"/>
                  </a:lnTo>
                  <a:lnTo>
                    <a:pt x="175337" y="434742"/>
                  </a:lnTo>
                  <a:lnTo>
                    <a:pt x="219595" y="439204"/>
                  </a:lnTo>
                  <a:lnTo>
                    <a:pt x="263854" y="434742"/>
                  </a:lnTo>
                  <a:lnTo>
                    <a:pt x="305076" y="421945"/>
                  </a:lnTo>
                  <a:lnTo>
                    <a:pt x="342380" y="401698"/>
                  </a:lnTo>
                  <a:lnTo>
                    <a:pt x="374881" y="374881"/>
                  </a:lnTo>
                  <a:lnTo>
                    <a:pt x="401698" y="342380"/>
                  </a:lnTo>
                  <a:lnTo>
                    <a:pt x="421945" y="305076"/>
                  </a:lnTo>
                  <a:lnTo>
                    <a:pt x="434742" y="263854"/>
                  </a:lnTo>
                  <a:lnTo>
                    <a:pt x="439204" y="219595"/>
                  </a:lnTo>
                  <a:lnTo>
                    <a:pt x="434742" y="175341"/>
                  </a:lnTo>
                  <a:lnTo>
                    <a:pt x="421945" y="134122"/>
                  </a:lnTo>
                  <a:lnTo>
                    <a:pt x="401698" y="96820"/>
                  </a:lnTo>
                  <a:lnTo>
                    <a:pt x="374881" y="64320"/>
                  </a:lnTo>
                  <a:lnTo>
                    <a:pt x="342380" y="37505"/>
                  </a:lnTo>
                  <a:lnTo>
                    <a:pt x="305076" y="17257"/>
                  </a:lnTo>
                  <a:lnTo>
                    <a:pt x="263854" y="4461"/>
                  </a:lnTo>
                  <a:lnTo>
                    <a:pt x="219595" y="0"/>
                  </a:lnTo>
                  <a:close/>
                </a:path>
              </a:pathLst>
            </a:custGeom>
            <a:solidFill>
              <a:srgbClr val="8E7CC3"/>
            </a:solidFill>
            <a:ln>
              <a:noFill/>
            </a:ln>
            <a:effectLst>
              <a:outerShdw blurRad="44450" algn="ctr" dir="5400000" dist="27940">
                <a:srgbClr val="000000">
                  <a:alpha val="31760"/>
                </a:srgbClr>
              </a:outerShdw>
            </a:effectLst>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634" name="Google Shape;634;p55"/>
          <p:cNvSpPr txBox="1"/>
          <p:nvPr/>
        </p:nvSpPr>
        <p:spPr>
          <a:xfrm>
            <a:off x="3942550" y="2391400"/>
            <a:ext cx="11970600" cy="6686400"/>
          </a:xfrm>
          <a:prstGeom prst="rect">
            <a:avLst/>
          </a:prstGeom>
          <a:noFill/>
          <a:ln>
            <a:noFill/>
          </a:ln>
        </p:spPr>
        <p:txBody>
          <a:bodyPr anchorCtr="0" anchor="t" bIns="45700" lIns="91425" spcFirstLastPara="1" rIns="91425" wrap="square" tIns="45700">
            <a:spAutoFit/>
          </a:bodyPr>
          <a:lstStyle/>
          <a:p>
            <a:pPr indent="-609600" lvl="0" marL="571500" marR="0" rtl="0" algn="l">
              <a:lnSpc>
                <a:spcPct val="115000"/>
              </a:lnSpc>
              <a:spcBef>
                <a:spcPts val="0"/>
              </a:spcBef>
              <a:spcAft>
                <a:spcPts val="0"/>
              </a:spcAft>
              <a:buClr>
                <a:srgbClr val="4C1130"/>
              </a:buClr>
              <a:buSzPts val="4200"/>
              <a:buFont typeface="Comic Sans MS"/>
              <a:buChar char="✔"/>
            </a:pPr>
            <a:r>
              <a:rPr lang="en-US" sz="4200">
                <a:solidFill>
                  <a:srgbClr val="4C1130"/>
                </a:solidFill>
                <a:latin typeface="Comic Sans MS"/>
                <a:ea typeface="Comic Sans MS"/>
                <a:cs typeface="Comic Sans MS"/>
                <a:sym typeface="Comic Sans MS"/>
              </a:rPr>
              <a:t>Introduction</a:t>
            </a:r>
            <a:endParaRPr sz="2000">
              <a:solidFill>
                <a:srgbClr val="4C1130"/>
              </a:solidFill>
              <a:latin typeface="Comic Sans MS"/>
              <a:ea typeface="Comic Sans MS"/>
              <a:cs typeface="Comic Sans MS"/>
              <a:sym typeface="Comic Sans MS"/>
            </a:endParaRPr>
          </a:p>
          <a:p>
            <a:pPr indent="-609600" lvl="0" marL="571500" marR="0" rtl="0" algn="l">
              <a:lnSpc>
                <a:spcPct val="115000"/>
              </a:lnSpc>
              <a:spcBef>
                <a:spcPts val="0"/>
              </a:spcBef>
              <a:spcAft>
                <a:spcPts val="0"/>
              </a:spcAft>
              <a:buClr>
                <a:srgbClr val="4C1130"/>
              </a:buClr>
              <a:buSzPts val="4200"/>
              <a:buFont typeface="Comic Sans MS"/>
              <a:buChar char="✔"/>
            </a:pPr>
            <a:r>
              <a:rPr lang="en-US" sz="4200">
                <a:solidFill>
                  <a:srgbClr val="4C1130"/>
                </a:solidFill>
                <a:latin typeface="Comic Sans MS"/>
                <a:ea typeface="Comic Sans MS"/>
                <a:cs typeface="Comic Sans MS"/>
                <a:sym typeface="Comic Sans MS"/>
              </a:rPr>
              <a:t>Objectives</a:t>
            </a:r>
            <a:endParaRPr sz="4200">
              <a:solidFill>
                <a:srgbClr val="4C1130"/>
              </a:solidFill>
              <a:latin typeface="Comic Sans MS"/>
              <a:ea typeface="Comic Sans MS"/>
              <a:cs typeface="Comic Sans MS"/>
              <a:sym typeface="Comic Sans MS"/>
            </a:endParaRPr>
          </a:p>
          <a:p>
            <a:pPr indent="-609600" lvl="0" marL="571500" marR="0" rtl="0" algn="l">
              <a:lnSpc>
                <a:spcPct val="115000"/>
              </a:lnSpc>
              <a:spcBef>
                <a:spcPts val="0"/>
              </a:spcBef>
              <a:spcAft>
                <a:spcPts val="0"/>
              </a:spcAft>
              <a:buClr>
                <a:srgbClr val="4C1130"/>
              </a:buClr>
              <a:buSzPts val="4200"/>
              <a:buFont typeface="Comic Sans MS"/>
              <a:buChar char="✔"/>
            </a:pPr>
            <a:r>
              <a:rPr lang="en-US" sz="4200">
                <a:solidFill>
                  <a:srgbClr val="4C1130"/>
                </a:solidFill>
                <a:latin typeface="Comic Sans MS"/>
                <a:ea typeface="Comic Sans MS"/>
                <a:cs typeface="Comic Sans MS"/>
                <a:sym typeface="Comic Sans MS"/>
              </a:rPr>
              <a:t>Features</a:t>
            </a:r>
            <a:endParaRPr sz="4200">
              <a:solidFill>
                <a:srgbClr val="4C1130"/>
              </a:solidFill>
              <a:latin typeface="Comic Sans MS"/>
              <a:ea typeface="Comic Sans MS"/>
              <a:cs typeface="Comic Sans MS"/>
              <a:sym typeface="Comic Sans MS"/>
            </a:endParaRPr>
          </a:p>
          <a:p>
            <a:pPr indent="-609600" lvl="0" marL="571500" marR="0" rtl="0" algn="l">
              <a:lnSpc>
                <a:spcPct val="115000"/>
              </a:lnSpc>
              <a:spcBef>
                <a:spcPts val="0"/>
              </a:spcBef>
              <a:spcAft>
                <a:spcPts val="0"/>
              </a:spcAft>
              <a:buClr>
                <a:srgbClr val="4C1130"/>
              </a:buClr>
              <a:buSzPts val="4200"/>
              <a:buFont typeface="Comic Sans MS"/>
              <a:buChar char="✔"/>
            </a:pPr>
            <a:r>
              <a:rPr lang="en-US" sz="4200">
                <a:solidFill>
                  <a:srgbClr val="4C1130"/>
                </a:solidFill>
                <a:latin typeface="Comic Sans MS"/>
                <a:ea typeface="Comic Sans MS"/>
                <a:cs typeface="Comic Sans MS"/>
                <a:sym typeface="Comic Sans MS"/>
              </a:rPr>
              <a:t>Tools and technologies</a:t>
            </a:r>
            <a:endParaRPr sz="4200">
              <a:solidFill>
                <a:srgbClr val="4C1130"/>
              </a:solidFill>
              <a:latin typeface="Comic Sans MS"/>
              <a:ea typeface="Comic Sans MS"/>
              <a:cs typeface="Comic Sans MS"/>
              <a:sym typeface="Comic Sans MS"/>
            </a:endParaRPr>
          </a:p>
          <a:p>
            <a:pPr indent="-609600" lvl="0" marL="571500" marR="0" rtl="0" algn="l">
              <a:lnSpc>
                <a:spcPct val="115000"/>
              </a:lnSpc>
              <a:spcBef>
                <a:spcPts val="0"/>
              </a:spcBef>
              <a:spcAft>
                <a:spcPts val="0"/>
              </a:spcAft>
              <a:buClr>
                <a:srgbClr val="4C1130"/>
              </a:buClr>
              <a:buSzPts val="4200"/>
              <a:buFont typeface="Comic Sans MS"/>
              <a:buChar char="✔"/>
            </a:pPr>
            <a:r>
              <a:rPr lang="en-US" sz="4200">
                <a:solidFill>
                  <a:srgbClr val="4C1130"/>
                </a:solidFill>
                <a:latin typeface="Comic Sans MS"/>
                <a:ea typeface="Comic Sans MS"/>
                <a:cs typeface="Comic Sans MS"/>
                <a:sym typeface="Comic Sans MS"/>
              </a:rPr>
              <a:t>System Architecture</a:t>
            </a:r>
            <a:endParaRPr sz="4200">
              <a:solidFill>
                <a:srgbClr val="4C1130"/>
              </a:solidFill>
              <a:latin typeface="Comic Sans MS"/>
              <a:ea typeface="Comic Sans MS"/>
              <a:cs typeface="Comic Sans MS"/>
              <a:sym typeface="Comic Sans MS"/>
            </a:endParaRPr>
          </a:p>
          <a:p>
            <a:pPr indent="-609600" lvl="0" marL="571500" marR="0" rtl="0" algn="l">
              <a:lnSpc>
                <a:spcPct val="115000"/>
              </a:lnSpc>
              <a:spcBef>
                <a:spcPts val="0"/>
              </a:spcBef>
              <a:spcAft>
                <a:spcPts val="0"/>
              </a:spcAft>
              <a:buClr>
                <a:srgbClr val="4C1130"/>
              </a:buClr>
              <a:buSzPts val="4200"/>
              <a:buFont typeface="Comic Sans MS"/>
              <a:buChar char="✔"/>
            </a:pPr>
            <a:r>
              <a:rPr lang="en-US" sz="4200">
                <a:solidFill>
                  <a:srgbClr val="4C1130"/>
                </a:solidFill>
                <a:latin typeface="Comic Sans MS"/>
                <a:ea typeface="Comic Sans MS"/>
                <a:cs typeface="Comic Sans MS"/>
                <a:sym typeface="Comic Sans MS"/>
              </a:rPr>
              <a:t>Database Schema</a:t>
            </a:r>
            <a:endParaRPr sz="4200">
              <a:solidFill>
                <a:srgbClr val="4C1130"/>
              </a:solidFill>
              <a:latin typeface="Comic Sans MS"/>
              <a:ea typeface="Comic Sans MS"/>
              <a:cs typeface="Comic Sans MS"/>
              <a:sym typeface="Comic Sans MS"/>
            </a:endParaRPr>
          </a:p>
          <a:p>
            <a:pPr indent="-609600" lvl="0" marL="571500" marR="0" rtl="0" algn="l">
              <a:lnSpc>
                <a:spcPct val="115000"/>
              </a:lnSpc>
              <a:spcBef>
                <a:spcPts val="0"/>
              </a:spcBef>
              <a:spcAft>
                <a:spcPts val="0"/>
              </a:spcAft>
              <a:buClr>
                <a:srgbClr val="4C1130"/>
              </a:buClr>
              <a:buSzPts val="4200"/>
              <a:buFont typeface="Comic Sans MS"/>
              <a:buChar char="✔"/>
            </a:pPr>
            <a:r>
              <a:rPr lang="en-US" sz="4200">
                <a:solidFill>
                  <a:srgbClr val="4C1130"/>
                </a:solidFill>
                <a:latin typeface="Comic Sans MS"/>
                <a:ea typeface="Comic Sans MS"/>
                <a:cs typeface="Comic Sans MS"/>
                <a:sym typeface="Comic Sans MS"/>
              </a:rPr>
              <a:t>API Endpoints</a:t>
            </a:r>
            <a:endParaRPr sz="4200">
              <a:solidFill>
                <a:srgbClr val="4C1130"/>
              </a:solidFill>
              <a:latin typeface="Comic Sans MS"/>
              <a:ea typeface="Comic Sans MS"/>
              <a:cs typeface="Comic Sans MS"/>
              <a:sym typeface="Comic Sans MS"/>
            </a:endParaRPr>
          </a:p>
          <a:p>
            <a:pPr indent="-609600" lvl="0" marL="571500" marR="0" rtl="0" algn="l">
              <a:lnSpc>
                <a:spcPct val="115000"/>
              </a:lnSpc>
              <a:spcBef>
                <a:spcPts val="0"/>
              </a:spcBef>
              <a:spcAft>
                <a:spcPts val="0"/>
              </a:spcAft>
              <a:buClr>
                <a:srgbClr val="4C1130"/>
              </a:buClr>
              <a:buSzPts val="4200"/>
              <a:buFont typeface="Comic Sans MS"/>
              <a:buChar char="✔"/>
            </a:pPr>
            <a:r>
              <a:rPr lang="en-US" sz="4200">
                <a:solidFill>
                  <a:srgbClr val="4C1130"/>
                </a:solidFill>
                <a:latin typeface="Comic Sans MS"/>
                <a:ea typeface="Comic Sans MS"/>
                <a:cs typeface="Comic Sans MS"/>
                <a:sym typeface="Comic Sans MS"/>
              </a:rPr>
              <a:t>Demo Flow</a:t>
            </a:r>
            <a:endParaRPr sz="4200">
              <a:solidFill>
                <a:srgbClr val="4C1130"/>
              </a:solidFill>
              <a:latin typeface="Comic Sans MS"/>
              <a:ea typeface="Comic Sans MS"/>
              <a:cs typeface="Comic Sans MS"/>
              <a:sym typeface="Comic Sans MS"/>
            </a:endParaRPr>
          </a:p>
          <a:p>
            <a:pPr indent="-609600" lvl="0" marL="571500" marR="0" rtl="0" algn="l">
              <a:lnSpc>
                <a:spcPct val="115000"/>
              </a:lnSpc>
              <a:spcBef>
                <a:spcPts val="0"/>
              </a:spcBef>
              <a:spcAft>
                <a:spcPts val="0"/>
              </a:spcAft>
              <a:buClr>
                <a:srgbClr val="4C1130"/>
              </a:buClr>
              <a:buSzPts val="4200"/>
              <a:buFont typeface="Comic Sans MS"/>
              <a:buChar char="✔"/>
            </a:pPr>
            <a:r>
              <a:rPr lang="en-US" sz="4200">
                <a:solidFill>
                  <a:srgbClr val="4C1130"/>
                </a:solidFill>
                <a:latin typeface="Comic Sans MS"/>
                <a:ea typeface="Comic Sans MS"/>
                <a:cs typeface="Comic Sans MS"/>
                <a:sym typeface="Comic Sans MS"/>
              </a:rPr>
              <a:t>Conclusion </a:t>
            </a:r>
            <a:endParaRPr sz="2000">
              <a:solidFill>
                <a:srgbClr val="4C1130"/>
              </a:solidFill>
              <a:latin typeface="Comic Sans MS"/>
              <a:ea typeface="Comic Sans MS"/>
              <a:cs typeface="Comic Sans MS"/>
              <a:sym typeface="Comic Sans MS"/>
            </a:endParaRPr>
          </a:p>
        </p:txBody>
      </p:sp>
      <p:sp>
        <p:nvSpPr>
          <p:cNvPr id="635" name="Google Shape;635;p55"/>
          <p:cNvSpPr txBox="1"/>
          <p:nvPr/>
        </p:nvSpPr>
        <p:spPr>
          <a:xfrm>
            <a:off x="14733276" y="9809500"/>
            <a:ext cx="35409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chemeClr val="dk1"/>
                </a:solidFill>
                <a:latin typeface="Comic Sans MS"/>
                <a:ea typeface="Comic Sans MS"/>
                <a:cs typeface="Comic Sans MS"/>
                <a:sym typeface="Comic Sans MS"/>
              </a:rPr>
              <a:t>March - 2025</a:t>
            </a:r>
            <a:endParaRPr sz="2800">
              <a:solidFill>
                <a:schemeClr val="dk1"/>
              </a:solidFill>
              <a:latin typeface="Comic Sans MS"/>
              <a:ea typeface="Comic Sans MS"/>
              <a:cs typeface="Comic Sans MS"/>
              <a:sym typeface="Comic Sans MS"/>
            </a:endParaRPr>
          </a:p>
        </p:txBody>
      </p:sp>
      <p:sp>
        <p:nvSpPr>
          <p:cNvPr id="636" name="Google Shape;636;p55"/>
          <p:cNvSpPr txBox="1"/>
          <p:nvPr/>
        </p:nvSpPr>
        <p:spPr>
          <a:xfrm>
            <a:off x="560331" y="9655610"/>
            <a:ext cx="11277600" cy="831000"/>
          </a:xfrm>
          <a:prstGeom prst="rect">
            <a:avLst/>
          </a:prstGeom>
          <a:noFill/>
          <a:ln>
            <a:noFill/>
          </a:ln>
        </p:spPr>
        <p:txBody>
          <a:bodyPr anchorCtr="0" anchor="t" bIns="45700" lIns="91425" spcFirstLastPara="1" rIns="91425" wrap="square" tIns="45700">
            <a:spAutoFit/>
          </a:bodyPr>
          <a:lstStyle/>
          <a:p>
            <a:pPr indent="-533400" lvl="0" marL="457200" rtl="0" algn="l">
              <a:spcBef>
                <a:spcPts val="0"/>
              </a:spcBef>
              <a:spcAft>
                <a:spcPts val="0"/>
              </a:spcAft>
              <a:buClr>
                <a:schemeClr val="dk1"/>
              </a:buClr>
              <a:buSzPts val="4800"/>
              <a:buFont typeface="Comic Sans MS"/>
              <a:buChar char="➢"/>
            </a:pPr>
            <a:r>
              <a:rPr lang="en-US" sz="4800">
                <a:solidFill>
                  <a:schemeClr val="dk1"/>
                </a:solidFill>
                <a:latin typeface="Comic Sans MS"/>
                <a:ea typeface="Comic Sans MS"/>
                <a:cs typeface="Comic Sans MS"/>
                <a:sym typeface="Comic Sans MS"/>
              </a:rPr>
              <a:t>Event Management Portal</a:t>
            </a:r>
            <a:endParaRPr sz="4000">
              <a:solidFill>
                <a:schemeClr val="dk1"/>
              </a:solidFill>
              <a:latin typeface="Comic Sans MS"/>
              <a:ea typeface="Comic Sans MS"/>
              <a:cs typeface="Comic Sans MS"/>
              <a:sym typeface="Comic Sans M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640" name="Shape 640"/>
        <p:cNvGrpSpPr/>
        <p:nvPr/>
      </p:nvGrpSpPr>
      <p:grpSpPr>
        <a:xfrm>
          <a:off x="0" y="0"/>
          <a:ext cx="0" cy="0"/>
          <a:chOff x="0" y="0"/>
          <a:chExt cx="0" cy="0"/>
        </a:xfrm>
      </p:grpSpPr>
      <p:sp>
        <p:nvSpPr>
          <p:cNvPr id="641" name="Google Shape;641;p56"/>
          <p:cNvSpPr txBox="1"/>
          <p:nvPr>
            <p:ph idx="4294967295" type="sldNum"/>
          </p:nvPr>
        </p:nvSpPr>
        <p:spPr>
          <a:xfrm>
            <a:off x="17569655" y="9848231"/>
            <a:ext cx="1140600" cy="8184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1900"/>
              <a:t>‹#›</a:t>
            </a:fld>
            <a:endParaRPr sz="1900"/>
          </a:p>
        </p:txBody>
      </p:sp>
      <p:grpSp>
        <p:nvGrpSpPr>
          <p:cNvPr id="642" name="Google Shape;642;p56"/>
          <p:cNvGrpSpPr/>
          <p:nvPr/>
        </p:nvGrpSpPr>
        <p:grpSpPr>
          <a:xfrm>
            <a:off x="13" y="9568476"/>
            <a:ext cx="19007909" cy="1112345"/>
            <a:chOff x="13" y="9568476"/>
            <a:chExt cx="19007909" cy="1112345"/>
          </a:xfrm>
        </p:grpSpPr>
        <p:grpSp>
          <p:nvGrpSpPr>
            <p:cNvPr id="643" name="Google Shape;643;p56"/>
            <p:cNvGrpSpPr/>
            <p:nvPr/>
          </p:nvGrpSpPr>
          <p:grpSpPr>
            <a:xfrm>
              <a:off x="13" y="9568476"/>
              <a:ext cx="19007909" cy="1112258"/>
              <a:chOff x="-324645" y="2222500"/>
              <a:chExt cx="22260112" cy="1302563"/>
            </a:xfrm>
          </p:grpSpPr>
          <p:sp>
            <p:nvSpPr>
              <p:cNvPr id="644" name="Google Shape;644;p56"/>
              <p:cNvSpPr/>
              <p:nvPr/>
            </p:nvSpPr>
            <p:spPr>
              <a:xfrm>
                <a:off x="-324645" y="2222500"/>
                <a:ext cx="17645698" cy="1302563"/>
              </a:xfrm>
              <a:custGeom>
                <a:rect b="b" l="l" r="r" t="t"/>
                <a:pathLst>
                  <a:path extrusionOk="0" h="440055" w="1892300">
                    <a:moveTo>
                      <a:pt x="0" y="439737"/>
                    </a:moveTo>
                    <a:lnTo>
                      <a:pt x="1892300" y="439737"/>
                    </a:lnTo>
                    <a:lnTo>
                      <a:pt x="1892300" y="0"/>
                    </a:lnTo>
                    <a:lnTo>
                      <a:pt x="0" y="0"/>
                    </a:lnTo>
                    <a:lnTo>
                      <a:pt x="0" y="439737"/>
                    </a:lnTo>
                    <a:close/>
                  </a:path>
                </a:pathLst>
              </a:custGeom>
              <a:solidFill>
                <a:srgbClr val="FFF2CC"/>
              </a:solidFill>
              <a:ln>
                <a:noFill/>
              </a:ln>
              <a:effectLst>
                <a:outerShdw blurRad="44450" algn="ctr" dir="5400000" dist="27940">
                  <a:srgbClr val="000000">
                    <a:alpha val="31760"/>
                  </a:srgbClr>
                </a:outerShdw>
              </a:effectLst>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45" name="Google Shape;645;p56"/>
              <p:cNvSpPr/>
              <p:nvPr/>
            </p:nvSpPr>
            <p:spPr>
              <a:xfrm>
                <a:off x="20621789" y="2222500"/>
                <a:ext cx="1313678" cy="1302563"/>
              </a:xfrm>
              <a:custGeom>
                <a:rect b="b" l="l" r="r" t="t"/>
                <a:pathLst>
                  <a:path extrusionOk="0" h="440055" w="1883409">
                    <a:moveTo>
                      <a:pt x="0" y="0"/>
                    </a:moveTo>
                    <a:lnTo>
                      <a:pt x="0" y="439737"/>
                    </a:lnTo>
                    <a:lnTo>
                      <a:pt x="1883155" y="439737"/>
                    </a:lnTo>
                    <a:lnTo>
                      <a:pt x="1883155" y="0"/>
                    </a:lnTo>
                    <a:lnTo>
                      <a:pt x="0" y="0"/>
                    </a:lnTo>
                    <a:close/>
                  </a:path>
                </a:pathLst>
              </a:custGeom>
              <a:solidFill>
                <a:srgbClr val="FF8200"/>
              </a:solidFill>
              <a:ln>
                <a:noFill/>
              </a:ln>
              <a:effectLst>
                <a:outerShdw blurRad="44450" algn="ctr" dir="5400000" dist="27940">
                  <a:srgbClr val="000000">
                    <a:alpha val="31760"/>
                  </a:srgbClr>
                </a:outerShdw>
              </a:effectLst>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646" name="Google Shape;646;p56"/>
            <p:cNvSpPr/>
            <p:nvPr/>
          </p:nvSpPr>
          <p:spPr>
            <a:xfrm>
              <a:off x="15067756" y="9568581"/>
              <a:ext cx="2820405" cy="1112239"/>
            </a:xfrm>
            <a:custGeom>
              <a:rect b="b" l="l" r="r" t="t"/>
              <a:pathLst>
                <a:path extrusionOk="0" h="440055" w="1883409">
                  <a:moveTo>
                    <a:pt x="0" y="0"/>
                  </a:moveTo>
                  <a:lnTo>
                    <a:pt x="0" y="439737"/>
                  </a:lnTo>
                  <a:lnTo>
                    <a:pt x="1883155" y="439737"/>
                  </a:lnTo>
                  <a:lnTo>
                    <a:pt x="1883155" y="0"/>
                  </a:lnTo>
                  <a:lnTo>
                    <a:pt x="0" y="0"/>
                  </a:lnTo>
                  <a:close/>
                </a:path>
              </a:pathLst>
            </a:custGeom>
            <a:solidFill>
              <a:srgbClr val="FEE599"/>
            </a:solidFill>
            <a:ln>
              <a:noFill/>
            </a:ln>
            <a:effectLst>
              <a:outerShdw blurRad="44450" algn="ctr" dir="5400000" dist="27940">
                <a:srgbClr val="000000">
                  <a:alpha val="31760"/>
                </a:srgbClr>
              </a:outerShdw>
            </a:effectLst>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647" name="Google Shape;647;p56"/>
          <p:cNvSpPr txBox="1"/>
          <p:nvPr/>
        </p:nvSpPr>
        <p:spPr>
          <a:xfrm>
            <a:off x="665956" y="9771598"/>
            <a:ext cx="11277600" cy="708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4000">
                <a:solidFill>
                  <a:schemeClr val="dk1"/>
                </a:solidFill>
                <a:latin typeface="Times New Roman"/>
                <a:ea typeface="Times New Roman"/>
                <a:cs typeface="Times New Roman"/>
                <a:sym typeface="Times New Roman"/>
              </a:rPr>
              <a:t>Title of project</a:t>
            </a:r>
            <a:endParaRPr/>
          </a:p>
        </p:txBody>
      </p:sp>
      <p:sp>
        <p:nvSpPr>
          <p:cNvPr id="648" name="Google Shape;648;p56"/>
          <p:cNvSpPr txBox="1"/>
          <p:nvPr/>
        </p:nvSpPr>
        <p:spPr>
          <a:xfrm>
            <a:off x="15486923" y="9928984"/>
            <a:ext cx="22425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chemeClr val="dk1"/>
                </a:solidFill>
                <a:latin typeface="Times New Roman"/>
                <a:ea typeface="Times New Roman"/>
                <a:cs typeface="Times New Roman"/>
                <a:sym typeface="Times New Roman"/>
              </a:rPr>
              <a:t>Month - Year</a:t>
            </a:r>
            <a:endParaRPr sz="2800">
              <a:solidFill>
                <a:schemeClr val="dk1"/>
              </a:solidFill>
              <a:latin typeface="Calibri"/>
              <a:ea typeface="Calibri"/>
              <a:cs typeface="Calibri"/>
              <a:sym typeface="Calibri"/>
            </a:endParaRPr>
          </a:p>
        </p:txBody>
      </p:sp>
      <p:sp>
        <p:nvSpPr>
          <p:cNvPr id="649" name="Google Shape;649;p56"/>
          <p:cNvSpPr txBox="1"/>
          <p:nvPr/>
        </p:nvSpPr>
        <p:spPr>
          <a:xfrm>
            <a:off x="18115756" y="9911199"/>
            <a:ext cx="575100" cy="3885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3200">
                <a:solidFill>
                  <a:schemeClr val="lt1"/>
                </a:solidFill>
                <a:latin typeface="Calibri"/>
                <a:ea typeface="Calibri"/>
                <a:cs typeface="Calibri"/>
                <a:sym typeface="Calibri"/>
              </a:rPr>
              <a:t>‹#›</a:t>
            </a:fld>
            <a:endParaRPr sz="1870">
              <a:solidFill>
                <a:schemeClr val="lt1"/>
              </a:solidFill>
              <a:latin typeface="Calibri"/>
              <a:ea typeface="Calibri"/>
              <a:cs typeface="Calibri"/>
              <a:sym typeface="Calibri"/>
            </a:endParaRPr>
          </a:p>
        </p:txBody>
      </p:sp>
      <p:sp>
        <p:nvSpPr>
          <p:cNvPr id="650" name="Google Shape;650;p56"/>
          <p:cNvSpPr/>
          <p:nvPr/>
        </p:nvSpPr>
        <p:spPr>
          <a:xfrm>
            <a:off x="-26278" y="774850"/>
            <a:ext cx="4921504" cy="828307"/>
          </a:xfrm>
          <a:custGeom>
            <a:rect b="b" l="l" r="r" t="t"/>
            <a:pathLst>
              <a:path extrusionOk="0" h="439420" w="3844925">
                <a:moveTo>
                  <a:pt x="0" y="439204"/>
                </a:moveTo>
                <a:lnTo>
                  <a:pt x="3844798" y="439204"/>
                </a:lnTo>
                <a:lnTo>
                  <a:pt x="3844798" y="0"/>
                </a:lnTo>
                <a:lnTo>
                  <a:pt x="0" y="0"/>
                </a:lnTo>
                <a:lnTo>
                  <a:pt x="0" y="439204"/>
                </a:lnTo>
                <a:close/>
              </a:path>
            </a:pathLst>
          </a:custGeom>
          <a:solidFill>
            <a:srgbClr val="8E7CC3"/>
          </a:solidFill>
          <a:ln>
            <a:noFill/>
          </a:ln>
          <a:effectLst>
            <a:outerShdw blurRad="44450" algn="ctr" dir="5400000" dist="27940">
              <a:srgbClr val="000000">
                <a:alpha val="31760"/>
              </a:srgbClr>
            </a:outerShdw>
          </a:effectLst>
        </p:spPr>
        <p:txBody>
          <a:bodyPr anchorCtr="0" anchor="t" bIns="0" lIns="0" spcFirstLastPara="1" rIns="0" wrap="square" tIns="0">
            <a:noAutofit/>
          </a:bodyPr>
          <a:lstStyle/>
          <a:p>
            <a:pPr indent="0" lvl="1" marL="457200" marR="0" rtl="0" algn="ctr">
              <a:spcBef>
                <a:spcPts val="0"/>
              </a:spcBef>
              <a:spcAft>
                <a:spcPts val="0"/>
              </a:spcAft>
              <a:buNone/>
            </a:pPr>
            <a:r>
              <a:rPr b="1" lang="en-US" sz="5400">
                <a:solidFill>
                  <a:schemeClr val="lt1"/>
                </a:solidFill>
                <a:latin typeface="Comic Sans MS"/>
                <a:ea typeface="Comic Sans MS"/>
                <a:cs typeface="Comic Sans MS"/>
                <a:sym typeface="Comic Sans MS"/>
              </a:rPr>
              <a:t>1</a:t>
            </a:r>
            <a:r>
              <a:rPr b="1" i="0" lang="en-US" sz="5400" u="none" cap="none" strike="noStrike">
                <a:solidFill>
                  <a:schemeClr val="lt1"/>
                </a:solidFill>
                <a:latin typeface="Comic Sans MS"/>
                <a:ea typeface="Comic Sans MS"/>
                <a:cs typeface="Comic Sans MS"/>
                <a:sym typeface="Comic Sans MS"/>
              </a:rPr>
              <a:t>. </a:t>
            </a:r>
            <a:r>
              <a:rPr b="1" lang="en-US" sz="5400">
                <a:solidFill>
                  <a:schemeClr val="lt1"/>
                </a:solidFill>
                <a:latin typeface="Comic Sans MS"/>
                <a:ea typeface="Comic Sans MS"/>
                <a:cs typeface="Comic Sans MS"/>
                <a:sym typeface="Comic Sans MS"/>
              </a:rPr>
              <a:t>Overview</a:t>
            </a:r>
            <a:endParaRPr b="1" i="0" sz="2000" u="none" cap="none" strike="noStrike">
              <a:solidFill>
                <a:schemeClr val="lt1"/>
              </a:solidFill>
              <a:latin typeface="Comic Sans MS"/>
              <a:ea typeface="Comic Sans MS"/>
              <a:cs typeface="Comic Sans MS"/>
              <a:sym typeface="Comic Sans MS"/>
            </a:endParaRPr>
          </a:p>
        </p:txBody>
      </p:sp>
      <p:grpSp>
        <p:nvGrpSpPr>
          <p:cNvPr id="651" name="Google Shape;651;p56"/>
          <p:cNvGrpSpPr/>
          <p:nvPr/>
        </p:nvGrpSpPr>
        <p:grpSpPr>
          <a:xfrm>
            <a:off x="13" y="9568476"/>
            <a:ext cx="19007909" cy="1112338"/>
            <a:chOff x="13" y="9568476"/>
            <a:chExt cx="19007909" cy="1112338"/>
          </a:xfrm>
        </p:grpSpPr>
        <p:grpSp>
          <p:nvGrpSpPr>
            <p:cNvPr id="652" name="Google Shape;652;p56"/>
            <p:cNvGrpSpPr/>
            <p:nvPr/>
          </p:nvGrpSpPr>
          <p:grpSpPr>
            <a:xfrm>
              <a:off x="13" y="9568476"/>
              <a:ext cx="19007909" cy="1112258"/>
              <a:chOff x="-324645" y="2222500"/>
              <a:chExt cx="22260112" cy="1302563"/>
            </a:xfrm>
          </p:grpSpPr>
          <p:sp>
            <p:nvSpPr>
              <p:cNvPr id="653" name="Google Shape;653;p56"/>
              <p:cNvSpPr/>
              <p:nvPr/>
            </p:nvSpPr>
            <p:spPr>
              <a:xfrm>
                <a:off x="-324645" y="2222500"/>
                <a:ext cx="17645698" cy="1302563"/>
              </a:xfrm>
              <a:custGeom>
                <a:rect b="b" l="l" r="r" t="t"/>
                <a:pathLst>
                  <a:path extrusionOk="0" h="440055" w="1892300">
                    <a:moveTo>
                      <a:pt x="0" y="439737"/>
                    </a:moveTo>
                    <a:lnTo>
                      <a:pt x="1892300" y="439737"/>
                    </a:lnTo>
                    <a:lnTo>
                      <a:pt x="1892300" y="0"/>
                    </a:lnTo>
                    <a:lnTo>
                      <a:pt x="0" y="0"/>
                    </a:lnTo>
                    <a:lnTo>
                      <a:pt x="0" y="439737"/>
                    </a:lnTo>
                    <a:close/>
                  </a:path>
                </a:pathLst>
              </a:custGeom>
              <a:solidFill>
                <a:srgbClr val="FFF2CC"/>
              </a:solidFill>
              <a:ln>
                <a:noFill/>
              </a:ln>
              <a:effectLst>
                <a:outerShdw blurRad="44450" algn="ctr" dir="5400000" dist="27940">
                  <a:srgbClr val="000000">
                    <a:alpha val="31760"/>
                  </a:srgbClr>
                </a:outerShdw>
              </a:effectLst>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54" name="Google Shape;654;p56"/>
              <p:cNvSpPr/>
              <p:nvPr/>
            </p:nvSpPr>
            <p:spPr>
              <a:xfrm>
                <a:off x="20621789" y="2222500"/>
                <a:ext cx="1313678" cy="1302563"/>
              </a:xfrm>
              <a:custGeom>
                <a:rect b="b" l="l" r="r" t="t"/>
                <a:pathLst>
                  <a:path extrusionOk="0" h="440055" w="1883409">
                    <a:moveTo>
                      <a:pt x="0" y="0"/>
                    </a:moveTo>
                    <a:lnTo>
                      <a:pt x="0" y="439737"/>
                    </a:lnTo>
                    <a:lnTo>
                      <a:pt x="1883155" y="439737"/>
                    </a:lnTo>
                    <a:lnTo>
                      <a:pt x="1883155" y="0"/>
                    </a:lnTo>
                    <a:lnTo>
                      <a:pt x="0" y="0"/>
                    </a:lnTo>
                    <a:close/>
                  </a:path>
                </a:pathLst>
              </a:custGeom>
              <a:solidFill>
                <a:srgbClr val="FF8200"/>
              </a:solidFill>
              <a:ln>
                <a:noFill/>
              </a:ln>
              <a:effectLst>
                <a:outerShdw blurRad="44450" algn="ctr" dir="5400000" dist="27940">
                  <a:srgbClr val="000000">
                    <a:alpha val="31760"/>
                  </a:srgbClr>
                </a:outerShdw>
              </a:effectLst>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655" name="Google Shape;655;p56"/>
            <p:cNvSpPr/>
            <p:nvPr/>
          </p:nvSpPr>
          <p:spPr>
            <a:xfrm>
              <a:off x="14574849" y="9568575"/>
              <a:ext cx="3310091" cy="1112239"/>
            </a:xfrm>
            <a:custGeom>
              <a:rect b="b" l="l" r="r" t="t"/>
              <a:pathLst>
                <a:path extrusionOk="0" h="440055" w="1883409">
                  <a:moveTo>
                    <a:pt x="0" y="0"/>
                  </a:moveTo>
                  <a:lnTo>
                    <a:pt x="0" y="439737"/>
                  </a:lnTo>
                  <a:lnTo>
                    <a:pt x="1883155" y="439737"/>
                  </a:lnTo>
                  <a:lnTo>
                    <a:pt x="1883155" y="0"/>
                  </a:lnTo>
                  <a:lnTo>
                    <a:pt x="0" y="0"/>
                  </a:lnTo>
                  <a:close/>
                </a:path>
              </a:pathLst>
            </a:custGeom>
            <a:solidFill>
              <a:srgbClr val="FEE599"/>
            </a:solidFill>
            <a:ln>
              <a:noFill/>
            </a:ln>
            <a:effectLst>
              <a:outerShdw blurRad="44450" algn="ctr" dir="5400000" dist="27940">
                <a:srgbClr val="000000">
                  <a:alpha val="31760"/>
                </a:srgbClr>
              </a:outerShdw>
            </a:effectLst>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656" name="Google Shape;656;p56"/>
          <p:cNvSpPr txBox="1"/>
          <p:nvPr/>
        </p:nvSpPr>
        <p:spPr>
          <a:xfrm>
            <a:off x="560331" y="9655610"/>
            <a:ext cx="11277600" cy="1462200"/>
          </a:xfrm>
          <a:prstGeom prst="rect">
            <a:avLst/>
          </a:prstGeom>
          <a:noFill/>
          <a:ln>
            <a:noFill/>
          </a:ln>
        </p:spPr>
        <p:txBody>
          <a:bodyPr anchorCtr="0" anchor="t" bIns="45700" lIns="91425" spcFirstLastPara="1" rIns="91425" wrap="square" tIns="45700">
            <a:spAutoFit/>
          </a:bodyPr>
          <a:lstStyle/>
          <a:p>
            <a:pPr indent="-533400" lvl="0" marL="457200" rtl="0" algn="l">
              <a:spcBef>
                <a:spcPts val="0"/>
              </a:spcBef>
              <a:spcAft>
                <a:spcPts val="0"/>
              </a:spcAft>
              <a:buClr>
                <a:srgbClr val="4C1130"/>
              </a:buClr>
              <a:buSzPts val="4800"/>
              <a:buFont typeface="Comic Sans MS"/>
              <a:buChar char="➢"/>
            </a:pPr>
            <a:r>
              <a:rPr lang="en-US" sz="4800">
                <a:solidFill>
                  <a:srgbClr val="4C1130"/>
                </a:solidFill>
                <a:latin typeface="Comic Sans MS"/>
                <a:ea typeface="Comic Sans MS"/>
                <a:cs typeface="Comic Sans MS"/>
                <a:sym typeface="Comic Sans MS"/>
              </a:rPr>
              <a:t>Event Management Portal</a:t>
            </a:r>
            <a:endParaRPr sz="4000">
              <a:solidFill>
                <a:srgbClr val="4C1130"/>
              </a:solidFill>
              <a:latin typeface="Comic Sans MS"/>
              <a:ea typeface="Comic Sans MS"/>
              <a:cs typeface="Comic Sans MS"/>
              <a:sym typeface="Comic Sans MS"/>
            </a:endParaRPr>
          </a:p>
          <a:p>
            <a:pPr indent="0" lvl="0" marL="914400" rtl="0" algn="l">
              <a:spcBef>
                <a:spcPts val="0"/>
              </a:spcBef>
              <a:spcAft>
                <a:spcPts val="0"/>
              </a:spcAft>
              <a:buNone/>
            </a:pPr>
            <a:r>
              <a:t/>
            </a:r>
            <a:endParaRPr b="1" sz="4100">
              <a:solidFill>
                <a:srgbClr val="4C1130"/>
              </a:solidFill>
              <a:latin typeface="Roboto"/>
              <a:ea typeface="Roboto"/>
              <a:cs typeface="Roboto"/>
              <a:sym typeface="Roboto"/>
            </a:endParaRPr>
          </a:p>
        </p:txBody>
      </p:sp>
      <p:sp>
        <p:nvSpPr>
          <p:cNvPr id="657" name="Google Shape;657;p56"/>
          <p:cNvSpPr txBox="1"/>
          <p:nvPr/>
        </p:nvSpPr>
        <p:spPr>
          <a:xfrm>
            <a:off x="18115756" y="9911199"/>
            <a:ext cx="575100" cy="3885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3200">
                <a:solidFill>
                  <a:schemeClr val="lt1"/>
                </a:solidFill>
                <a:latin typeface="Calibri"/>
                <a:ea typeface="Calibri"/>
                <a:cs typeface="Calibri"/>
                <a:sym typeface="Calibri"/>
              </a:rPr>
              <a:t>‹#›</a:t>
            </a:fld>
            <a:endParaRPr sz="1870">
              <a:solidFill>
                <a:schemeClr val="lt1"/>
              </a:solidFill>
              <a:latin typeface="Calibri"/>
              <a:ea typeface="Calibri"/>
              <a:cs typeface="Calibri"/>
              <a:sym typeface="Calibri"/>
            </a:endParaRPr>
          </a:p>
        </p:txBody>
      </p:sp>
      <p:sp>
        <p:nvSpPr>
          <p:cNvPr id="658" name="Google Shape;658;p56"/>
          <p:cNvSpPr txBox="1"/>
          <p:nvPr/>
        </p:nvSpPr>
        <p:spPr>
          <a:xfrm>
            <a:off x="14733276" y="9809500"/>
            <a:ext cx="35409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rgbClr val="4C1130"/>
                </a:solidFill>
                <a:latin typeface="Comic Sans MS"/>
                <a:ea typeface="Comic Sans MS"/>
                <a:cs typeface="Comic Sans MS"/>
                <a:sym typeface="Comic Sans MS"/>
              </a:rPr>
              <a:t>March - 2025</a:t>
            </a:r>
            <a:endParaRPr sz="2800">
              <a:solidFill>
                <a:srgbClr val="4C1130"/>
              </a:solidFill>
              <a:latin typeface="Comic Sans MS"/>
              <a:ea typeface="Comic Sans MS"/>
              <a:cs typeface="Comic Sans MS"/>
              <a:sym typeface="Comic Sans MS"/>
            </a:endParaRPr>
          </a:p>
        </p:txBody>
      </p:sp>
      <p:sp>
        <p:nvSpPr>
          <p:cNvPr id="659" name="Google Shape;659;p56"/>
          <p:cNvSpPr txBox="1"/>
          <p:nvPr/>
        </p:nvSpPr>
        <p:spPr>
          <a:xfrm>
            <a:off x="4963700" y="781150"/>
            <a:ext cx="14046600" cy="815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4100">
                <a:solidFill>
                  <a:srgbClr val="4C1130"/>
                </a:solidFill>
                <a:latin typeface="Roboto"/>
                <a:ea typeface="Roboto"/>
                <a:cs typeface="Roboto"/>
                <a:sym typeface="Roboto"/>
              </a:rPr>
              <a:t>  </a:t>
            </a:r>
            <a:r>
              <a:rPr b="1" lang="en-US" sz="4100">
                <a:solidFill>
                  <a:srgbClr val="4C1130"/>
                </a:solidFill>
                <a:latin typeface="Comic Sans MS"/>
                <a:ea typeface="Comic Sans MS"/>
                <a:cs typeface="Comic Sans MS"/>
                <a:sym typeface="Comic Sans MS"/>
              </a:rPr>
              <a:t>Event Management Portal</a:t>
            </a:r>
            <a:endParaRPr b="1" sz="4100">
              <a:solidFill>
                <a:srgbClr val="4C1130"/>
              </a:solidFill>
              <a:latin typeface="Comic Sans MS"/>
              <a:ea typeface="Comic Sans MS"/>
              <a:cs typeface="Comic Sans MS"/>
              <a:sym typeface="Comic Sans MS"/>
            </a:endParaRPr>
          </a:p>
        </p:txBody>
      </p:sp>
      <p:sp>
        <p:nvSpPr>
          <p:cNvPr id="660" name="Google Shape;660;p56"/>
          <p:cNvSpPr/>
          <p:nvPr/>
        </p:nvSpPr>
        <p:spPr>
          <a:xfrm>
            <a:off x="971675" y="4733300"/>
            <a:ext cx="17302500" cy="4673100"/>
          </a:xfrm>
          <a:prstGeom prst="flowChartAlternateProcess">
            <a:avLst/>
          </a:prstGeom>
          <a:solidFill>
            <a:srgbClr val="E8EBF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3500">
              <a:solidFill>
                <a:schemeClr val="dk1"/>
              </a:solidFill>
              <a:latin typeface="Roboto"/>
              <a:ea typeface="Roboto"/>
              <a:cs typeface="Roboto"/>
              <a:sym typeface="Roboto"/>
            </a:endParaRPr>
          </a:p>
        </p:txBody>
      </p:sp>
      <p:pic>
        <p:nvPicPr>
          <p:cNvPr id="661" name="Google Shape;661;p56"/>
          <p:cNvPicPr preferRelativeResize="0"/>
          <p:nvPr/>
        </p:nvPicPr>
        <p:blipFill>
          <a:blip r:embed="rId3">
            <a:alphaModFix/>
          </a:blip>
          <a:stretch>
            <a:fillRect/>
          </a:stretch>
        </p:blipFill>
        <p:spPr>
          <a:xfrm>
            <a:off x="7821598" y="2119550"/>
            <a:ext cx="3111500" cy="2210650"/>
          </a:xfrm>
          <a:prstGeom prst="rect">
            <a:avLst/>
          </a:prstGeom>
          <a:noFill/>
          <a:ln>
            <a:noFill/>
          </a:ln>
        </p:spPr>
      </p:pic>
      <p:sp>
        <p:nvSpPr>
          <p:cNvPr id="662" name="Google Shape;662;p56"/>
          <p:cNvSpPr txBox="1"/>
          <p:nvPr/>
        </p:nvSpPr>
        <p:spPr>
          <a:xfrm>
            <a:off x="1587125" y="5511350"/>
            <a:ext cx="16071600" cy="3115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US" sz="3400">
                <a:solidFill>
                  <a:schemeClr val="dk1"/>
                </a:solidFill>
                <a:latin typeface="Comic Sans MS"/>
                <a:ea typeface="Comic Sans MS"/>
                <a:cs typeface="Comic Sans MS"/>
                <a:sym typeface="Comic Sans MS"/>
              </a:rPr>
              <a:t>The Event Management Platform is a comprehensive web application designed to facilitate event management for organizers and attendees. The platform allows users to create events, manage bookings, and process payments. The system supports authentication using Spring Security with JWT, and data management using JPA with a PostgreSQL database.</a:t>
            </a:r>
            <a:endParaRPr sz="3400">
              <a:solidFill>
                <a:schemeClr val="dk1"/>
              </a:solidFill>
              <a:latin typeface="Comic Sans MS"/>
              <a:ea typeface="Comic Sans MS"/>
              <a:cs typeface="Comic Sans MS"/>
              <a:sym typeface="Comic Sans M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666" name="Shape 666"/>
        <p:cNvGrpSpPr/>
        <p:nvPr/>
      </p:nvGrpSpPr>
      <p:grpSpPr>
        <a:xfrm>
          <a:off x="0" y="0"/>
          <a:ext cx="0" cy="0"/>
          <a:chOff x="0" y="0"/>
          <a:chExt cx="0" cy="0"/>
        </a:xfrm>
      </p:grpSpPr>
      <p:sp>
        <p:nvSpPr>
          <p:cNvPr id="667" name="Google Shape;667;p57"/>
          <p:cNvSpPr txBox="1"/>
          <p:nvPr>
            <p:ph idx="4294967295" type="sldNum"/>
          </p:nvPr>
        </p:nvSpPr>
        <p:spPr>
          <a:xfrm>
            <a:off x="17569655" y="9848231"/>
            <a:ext cx="1140600" cy="8184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1900"/>
              <a:t>‹#›</a:t>
            </a:fld>
            <a:endParaRPr sz="1900"/>
          </a:p>
        </p:txBody>
      </p:sp>
      <p:grpSp>
        <p:nvGrpSpPr>
          <p:cNvPr id="668" name="Google Shape;668;p57"/>
          <p:cNvGrpSpPr/>
          <p:nvPr/>
        </p:nvGrpSpPr>
        <p:grpSpPr>
          <a:xfrm>
            <a:off x="13" y="9568476"/>
            <a:ext cx="19007909" cy="1112345"/>
            <a:chOff x="13" y="9568476"/>
            <a:chExt cx="19007909" cy="1112345"/>
          </a:xfrm>
        </p:grpSpPr>
        <p:grpSp>
          <p:nvGrpSpPr>
            <p:cNvPr id="669" name="Google Shape;669;p57"/>
            <p:cNvGrpSpPr/>
            <p:nvPr/>
          </p:nvGrpSpPr>
          <p:grpSpPr>
            <a:xfrm>
              <a:off x="13" y="9568476"/>
              <a:ext cx="19007909" cy="1112258"/>
              <a:chOff x="-324645" y="2222500"/>
              <a:chExt cx="22260112" cy="1302563"/>
            </a:xfrm>
          </p:grpSpPr>
          <p:sp>
            <p:nvSpPr>
              <p:cNvPr id="670" name="Google Shape;670;p57"/>
              <p:cNvSpPr/>
              <p:nvPr/>
            </p:nvSpPr>
            <p:spPr>
              <a:xfrm>
                <a:off x="-324645" y="2222500"/>
                <a:ext cx="17645698" cy="1302563"/>
              </a:xfrm>
              <a:custGeom>
                <a:rect b="b" l="l" r="r" t="t"/>
                <a:pathLst>
                  <a:path extrusionOk="0" h="440055" w="1892300">
                    <a:moveTo>
                      <a:pt x="0" y="439737"/>
                    </a:moveTo>
                    <a:lnTo>
                      <a:pt x="1892300" y="439737"/>
                    </a:lnTo>
                    <a:lnTo>
                      <a:pt x="1892300" y="0"/>
                    </a:lnTo>
                    <a:lnTo>
                      <a:pt x="0" y="0"/>
                    </a:lnTo>
                    <a:lnTo>
                      <a:pt x="0" y="439737"/>
                    </a:lnTo>
                    <a:close/>
                  </a:path>
                </a:pathLst>
              </a:custGeom>
              <a:solidFill>
                <a:srgbClr val="FFF2CC"/>
              </a:solidFill>
              <a:ln>
                <a:noFill/>
              </a:ln>
              <a:effectLst>
                <a:outerShdw blurRad="44450" algn="ctr" dir="5400000" dist="27940">
                  <a:srgbClr val="000000">
                    <a:alpha val="31760"/>
                  </a:srgbClr>
                </a:outerShdw>
              </a:effectLst>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71" name="Google Shape;671;p57"/>
              <p:cNvSpPr/>
              <p:nvPr/>
            </p:nvSpPr>
            <p:spPr>
              <a:xfrm>
                <a:off x="20621789" y="2222500"/>
                <a:ext cx="1313678" cy="1302563"/>
              </a:xfrm>
              <a:custGeom>
                <a:rect b="b" l="l" r="r" t="t"/>
                <a:pathLst>
                  <a:path extrusionOk="0" h="440055" w="1883409">
                    <a:moveTo>
                      <a:pt x="0" y="0"/>
                    </a:moveTo>
                    <a:lnTo>
                      <a:pt x="0" y="439737"/>
                    </a:lnTo>
                    <a:lnTo>
                      <a:pt x="1883155" y="439737"/>
                    </a:lnTo>
                    <a:lnTo>
                      <a:pt x="1883155" y="0"/>
                    </a:lnTo>
                    <a:lnTo>
                      <a:pt x="0" y="0"/>
                    </a:lnTo>
                    <a:close/>
                  </a:path>
                </a:pathLst>
              </a:custGeom>
              <a:solidFill>
                <a:srgbClr val="FF8200"/>
              </a:solidFill>
              <a:ln>
                <a:noFill/>
              </a:ln>
              <a:effectLst>
                <a:outerShdw blurRad="44450" algn="ctr" dir="5400000" dist="27940">
                  <a:srgbClr val="000000">
                    <a:alpha val="31760"/>
                  </a:srgbClr>
                </a:outerShdw>
              </a:effectLst>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672" name="Google Shape;672;p57"/>
            <p:cNvSpPr/>
            <p:nvPr/>
          </p:nvSpPr>
          <p:spPr>
            <a:xfrm>
              <a:off x="15067756" y="9568581"/>
              <a:ext cx="2820405" cy="1112239"/>
            </a:xfrm>
            <a:custGeom>
              <a:rect b="b" l="l" r="r" t="t"/>
              <a:pathLst>
                <a:path extrusionOk="0" h="440055" w="1883409">
                  <a:moveTo>
                    <a:pt x="0" y="0"/>
                  </a:moveTo>
                  <a:lnTo>
                    <a:pt x="0" y="439737"/>
                  </a:lnTo>
                  <a:lnTo>
                    <a:pt x="1883155" y="439737"/>
                  </a:lnTo>
                  <a:lnTo>
                    <a:pt x="1883155" y="0"/>
                  </a:lnTo>
                  <a:lnTo>
                    <a:pt x="0" y="0"/>
                  </a:lnTo>
                  <a:close/>
                </a:path>
              </a:pathLst>
            </a:custGeom>
            <a:solidFill>
              <a:srgbClr val="FEE599"/>
            </a:solidFill>
            <a:ln>
              <a:noFill/>
            </a:ln>
            <a:effectLst>
              <a:outerShdw blurRad="44450" algn="ctr" dir="5400000" dist="27940">
                <a:srgbClr val="000000">
                  <a:alpha val="31760"/>
                </a:srgbClr>
              </a:outerShdw>
            </a:effectLst>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673" name="Google Shape;673;p57"/>
          <p:cNvSpPr txBox="1"/>
          <p:nvPr/>
        </p:nvSpPr>
        <p:spPr>
          <a:xfrm>
            <a:off x="665956" y="9771598"/>
            <a:ext cx="11277600" cy="708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4000">
                <a:solidFill>
                  <a:schemeClr val="dk1"/>
                </a:solidFill>
                <a:latin typeface="Times New Roman"/>
                <a:ea typeface="Times New Roman"/>
                <a:cs typeface="Times New Roman"/>
                <a:sym typeface="Times New Roman"/>
              </a:rPr>
              <a:t>Title of project</a:t>
            </a:r>
            <a:endParaRPr/>
          </a:p>
        </p:txBody>
      </p:sp>
      <p:sp>
        <p:nvSpPr>
          <p:cNvPr id="674" name="Google Shape;674;p57"/>
          <p:cNvSpPr txBox="1"/>
          <p:nvPr/>
        </p:nvSpPr>
        <p:spPr>
          <a:xfrm>
            <a:off x="15486923" y="9928984"/>
            <a:ext cx="22425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chemeClr val="dk1"/>
                </a:solidFill>
                <a:latin typeface="Times New Roman"/>
                <a:ea typeface="Times New Roman"/>
                <a:cs typeface="Times New Roman"/>
                <a:sym typeface="Times New Roman"/>
              </a:rPr>
              <a:t>Month - Year</a:t>
            </a:r>
            <a:endParaRPr sz="2800">
              <a:solidFill>
                <a:schemeClr val="dk1"/>
              </a:solidFill>
              <a:latin typeface="Calibri"/>
              <a:ea typeface="Calibri"/>
              <a:cs typeface="Calibri"/>
              <a:sym typeface="Calibri"/>
            </a:endParaRPr>
          </a:p>
        </p:txBody>
      </p:sp>
      <p:sp>
        <p:nvSpPr>
          <p:cNvPr id="675" name="Google Shape;675;p57"/>
          <p:cNvSpPr txBox="1"/>
          <p:nvPr/>
        </p:nvSpPr>
        <p:spPr>
          <a:xfrm>
            <a:off x="18115756" y="9911199"/>
            <a:ext cx="575100" cy="3885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3200">
                <a:solidFill>
                  <a:schemeClr val="lt1"/>
                </a:solidFill>
                <a:latin typeface="Calibri"/>
                <a:ea typeface="Calibri"/>
                <a:cs typeface="Calibri"/>
                <a:sym typeface="Calibri"/>
              </a:rPr>
              <a:t>‹#›</a:t>
            </a:fld>
            <a:endParaRPr sz="1870">
              <a:solidFill>
                <a:schemeClr val="lt1"/>
              </a:solidFill>
              <a:latin typeface="Calibri"/>
              <a:ea typeface="Calibri"/>
              <a:cs typeface="Calibri"/>
              <a:sym typeface="Calibri"/>
            </a:endParaRPr>
          </a:p>
        </p:txBody>
      </p:sp>
      <p:sp>
        <p:nvSpPr>
          <p:cNvPr id="676" name="Google Shape;676;p57"/>
          <p:cNvSpPr/>
          <p:nvPr/>
        </p:nvSpPr>
        <p:spPr>
          <a:xfrm>
            <a:off x="-26275" y="774850"/>
            <a:ext cx="5104138" cy="828307"/>
          </a:xfrm>
          <a:custGeom>
            <a:rect b="b" l="l" r="r" t="t"/>
            <a:pathLst>
              <a:path extrusionOk="0" h="439420" w="3844925">
                <a:moveTo>
                  <a:pt x="0" y="439204"/>
                </a:moveTo>
                <a:lnTo>
                  <a:pt x="3844798" y="439204"/>
                </a:lnTo>
                <a:lnTo>
                  <a:pt x="3844798" y="0"/>
                </a:lnTo>
                <a:lnTo>
                  <a:pt x="0" y="0"/>
                </a:lnTo>
                <a:lnTo>
                  <a:pt x="0" y="439204"/>
                </a:lnTo>
                <a:close/>
              </a:path>
            </a:pathLst>
          </a:custGeom>
          <a:solidFill>
            <a:srgbClr val="8E7CC3"/>
          </a:solidFill>
          <a:ln>
            <a:noFill/>
          </a:ln>
          <a:effectLst>
            <a:outerShdw blurRad="44450" algn="ctr" dir="5400000" dist="27940">
              <a:srgbClr val="000000">
                <a:alpha val="31760"/>
              </a:srgbClr>
            </a:outerShdw>
          </a:effectLst>
        </p:spPr>
        <p:txBody>
          <a:bodyPr anchorCtr="0" anchor="t" bIns="0" lIns="0" spcFirstLastPara="1" rIns="0" wrap="square" tIns="0">
            <a:noAutofit/>
          </a:bodyPr>
          <a:lstStyle/>
          <a:p>
            <a:pPr indent="0" lvl="1" marL="0" marR="0" rtl="0" algn="l">
              <a:spcBef>
                <a:spcPts val="0"/>
              </a:spcBef>
              <a:spcAft>
                <a:spcPts val="0"/>
              </a:spcAft>
              <a:buNone/>
            </a:pPr>
            <a:r>
              <a:rPr b="1" lang="en-US" sz="5400">
                <a:solidFill>
                  <a:schemeClr val="lt1"/>
                </a:solidFill>
                <a:latin typeface="Comic Sans MS"/>
                <a:ea typeface="Comic Sans MS"/>
                <a:cs typeface="Comic Sans MS"/>
                <a:sym typeface="Comic Sans MS"/>
              </a:rPr>
              <a:t> 2. Objectives</a:t>
            </a:r>
            <a:endParaRPr b="1" i="0" sz="2000" u="none" cap="none" strike="noStrike">
              <a:solidFill>
                <a:schemeClr val="lt1"/>
              </a:solidFill>
              <a:latin typeface="Comic Sans MS"/>
              <a:ea typeface="Comic Sans MS"/>
              <a:cs typeface="Comic Sans MS"/>
              <a:sym typeface="Comic Sans MS"/>
            </a:endParaRPr>
          </a:p>
        </p:txBody>
      </p:sp>
      <p:grpSp>
        <p:nvGrpSpPr>
          <p:cNvPr id="677" name="Google Shape;677;p57"/>
          <p:cNvGrpSpPr/>
          <p:nvPr/>
        </p:nvGrpSpPr>
        <p:grpSpPr>
          <a:xfrm>
            <a:off x="13" y="9568476"/>
            <a:ext cx="19007909" cy="1112338"/>
            <a:chOff x="13" y="9568476"/>
            <a:chExt cx="19007909" cy="1112338"/>
          </a:xfrm>
        </p:grpSpPr>
        <p:grpSp>
          <p:nvGrpSpPr>
            <p:cNvPr id="678" name="Google Shape;678;p57"/>
            <p:cNvGrpSpPr/>
            <p:nvPr/>
          </p:nvGrpSpPr>
          <p:grpSpPr>
            <a:xfrm>
              <a:off x="13" y="9568476"/>
              <a:ext cx="19007909" cy="1112258"/>
              <a:chOff x="-324645" y="2222500"/>
              <a:chExt cx="22260112" cy="1302563"/>
            </a:xfrm>
          </p:grpSpPr>
          <p:sp>
            <p:nvSpPr>
              <p:cNvPr id="679" name="Google Shape;679;p57"/>
              <p:cNvSpPr/>
              <p:nvPr/>
            </p:nvSpPr>
            <p:spPr>
              <a:xfrm>
                <a:off x="-324645" y="2222500"/>
                <a:ext cx="17645698" cy="1302563"/>
              </a:xfrm>
              <a:custGeom>
                <a:rect b="b" l="l" r="r" t="t"/>
                <a:pathLst>
                  <a:path extrusionOk="0" h="440055" w="1892300">
                    <a:moveTo>
                      <a:pt x="0" y="439737"/>
                    </a:moveTo>
                    <a:lnTo>
                      <a:pt x="1892300" y="439737"/>
                    </a:lnTo>
                    <a:lnTo>
                      <a:pt x="1892300" y="0"/>
                    </a:lnTo>
                    <a:lnTo>
                      <a:pt x="0" y="0"/>
                    </a:lnTo>
                    <a:lnTo>
                      <a:pt x="0" y="439737"/>
                    </a:lnTo>
                    <a:close/>
                  </a:path>
                </a:pathLst>
              </a:custGeom>
              <a:solidFill>
                <a:srgbClr val="FFF2CC"/>
              </a:solidFill>
              <a:ln>
                <a:noFill/>
              </a:ln>
              <a:effectLst>
                <a:outerShdw blurRad="44450" algn="ctr" dir="5400000" dist="27940">
                  <a:srgbClr val="000000">
                    <a:alpha val="31760"/>
                  </a:srgbClr>
                </a:outerShdw>
              </a:effectLst>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80" name="Google Shape;680;p57"/>
              <p:cNvSpPr/>
              <p:nvPr/>
            </p:nvSpPr>
            <p:spPr>
              <a:xfrm>
                <a:off x="20621789" y="2222500"/>
                <a:ext cx="1313678" cy="1302563"/>
              </a:xfrm>
              <a:custGeom>
                <a:rect b="b" l="l" r="r" t="t"/>
                <a:pathLst>
                  <a:path extrusionOk="0" h="440055" w="1883409">
                    <a:moveTo>
                      <a:pt x="0" y="0"/>
                    </a:moveTo>
                    <a:lnTo>
                      <a:pt x="0" y="439737"/>
                    </a:lnTo>
                    <a:lnTo>
                      <a:pt x="1883155" y="439737"/>
                    </a:lnTo>
                    <a:lnTo>
                      <a:pt x="1883155" y="0"/>
                    </a:lnTo>
                    <a:lnTo>
                      <a:pt x="0" y="0"/>
                    </a:lnTo>
                    <a:close/>
                  </a:path>
                </a:pathLst>
              </a:custGeom>
              <a:solidFill>
                <a:srgbClr val="FF8200"/>
              </a:solidFill>
              <a:ln>
                <a:noFill/>
              </a:ln>
              <a:effectLst>
                <a:outerShdw blurRad="44450" algn="ctr" dir="5400000" dist="27940">
                  <a:srgbClr val="000000">
                    <a:alpha val="31760"/>
                  </a:srgbClr>
                </a:outerShdw>
              </a:effectLst>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681" name="Google Shape;681;p57"/>
            <p:cNvSpPr/>
            <p:nvPr/>
          </p:nvSpPr>
          <p:spPr>
            <a:xfrm>
              <a:off x="14574849" y="9568575"/>
              <a:ext cx="3310091" cy="1112239"/>
            </a:xfrm>
            <a:custGeom>
              <a:rect b="b" l="l" r="r" t="t"/>
              <a:pathLst>
                <a:path extrusionOk="0" h="440055" w="1883409">
                  <a:moveTo>
                    <a:pt x="0" y="0"/>
                  </a:moveTo>
                  <a:lnTo>
                    <a:pt x="0" y="439737"/>
                  </a:lnTo>
                  <a:lnTo>
                    <a:pt x="1883155" y="439737"/>
                  </a:lnTo>
                  <a:lnTo>
                    <a:pt x="1883155" y="0"/>
                  </a:lnTo>
                  <a:lnTo>
                    <a:pt x="0" y="0"/>
                  </a:lnTo>
                  <a:close/>
                </a:path>
              </a:pathLst>
            </a:custGeom>
            <a:solidFill>
              <a:srgbClr val="FEE599"/>
            </a:solidFill>
            <a:ln>
              <a:noFill/>
            </a:ln>
            <a:effectLst>
              <a:outerShdw blurRad="44450" algn="ctr" dir="5400000" dist="27940">
                <a:srgbClr val="000000">
                  <a:alpha val="31760"/>
                </a:srgbClr>
              </a:outerShdw>
            </a:effectLst>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682" name="Google Shape;682;p57"/>
          <p:cNvSpPr txBox="1"/>
          <p:nvPr/>
        </p:nvSpPr>
        <p:spPr>
          <a:xfrm>
            <a:off x="560331" y="9655610"/>
            <a:ext cx="11277600" cy="1462200"/>
          </a:xfrm>
          <a:prstGeom prst="rect">
            <a:avLst/>
          </a:prstGeom>
          <a:noFill/>
          <a:ln>
            <a:noFill/>
          </a:ln>
        </p:spPr>
        <p:txBody>
          <a:bodyPr anchorCtr="0" anchor="t" bIns="45700" lIns="91425" spcFirstLastPara="1" rIns="91425" wrap="square" tIns="45700">
            <a:spAutoFit/>
          </a:bodyPr>
          <a:lstStyle/>
          <a:p>
            <a:pPr indent="-533400" lvl="0" marL="457200" rtl="0" algn="l">
              <a:spcBef>
                <a:spcPts val="0"/>
              </a:spcBef>
              <a:spcAft>
                <a:spcPts val="0"/>
              </a:spcAft>
              <a:buClr>
                <a:srgbClr val="4C1130"/>
              </a:buClr>
              <a:buSzPts val="4800"/>
              <a:buFont typeface="Comic Sans MS"/>
              <a:buChar char="➢"/>
            </a:pPr>
            <a:r>
              <a:rPr lang="en-US" sz="4800">
                <a:solidFill>
                  <a:srgbClr val="4C1130"/>
                </a:solidFill>
                <a:latin typeface="Comic Sans MS"/>
                <a:ea typeface="Comic Sans MS"/>
                <a:cs typeface="Comic Sans MS"/>
                <a:sym typeface="Comic Sans MS"/>
              </a:rPr>
              <a:t>Event Management Portal</a:t>
            </a:r>
            <a:endParaRPr sz="4000">
              <a:solidFill>
                <a:srgbClr val="4C1130"/>
              </a:solidFill>
              <a:latin typeface="Comic Sans MS"/>
              <a:ea typeface="Comic Sans MS"/>
              <a:cs typeface="Comic Sans MS"/>
              <a:sym typeface="Comic Sans MS"/>
            </a:endParaRPr>
          </a:p>
          <a:p>
            <a:pPr indent="0" lvl="0" marL="914400" rtl="0" algn="l">
              <a:spcBef>
                <a:spcPts val="0"/>
              </a:spcBef>
              <a:spcAft>
                <a:spcPts val="0"/>
              </a:spcAft>
              <a:buNone/>
            </a:pPr>
            <a:r>
              <a:t/>
            </a:r>
            <a:endParaRPr b="1" sz="4100">
              <a:solidFill>
                <a:srgbClr val="4C1130"/>
              </a:solidFill>
              <a:latin typeface="Roboto"/>
              <a:ea typeface="Roboto"/>
              <a:cs typeface="Roboto"/>
              <a:sym typeface="Roboto"/>
            </a:endParaRPr>
          </a:p>
        </p:txBody>
      </p:sp>
      <p:sp>
        <p:nvSpPr>
          <p:cNvPr id="683" name="Google Shape;683;p57"/>
          <p:cNvSpPr txBox="1"/>
          <p:nvPr/>
        </p:nvSpPr>
        <p:spPr>
          <a:xfrm>
            <a:off x="18115756" y="9911199"/>
            <a:ext cx="575100" cy="3885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3200">
                <a:solidFill>
                  <a:schemeClr val="lt1"/>
                </a:solidFill>
                <a:latin typeface="Calibri"/>
                <a:ea typeface="Calibri"/>
                <a:cs typeface="Calibri"/>
                <a:sym typeface="Calibri"/>
              </a:rPr>
              <a:t>‹#›</a:t>
            </a:fld>
            <a:endParaRPr sz="1870">
              <a:solidFill>
                <a:schemeClr val="lt1"/>
              </a:solidFill>
              <a:latin typeface="Calibri"/>
              <a:ea typeface="Calibri"/>
              <a:cs typeface="Calibri"/>
              <a:sym typeface="Calibri"/>
            </a:endParaRPr>
          </a:p>
        </p:txBody>
      </p:sp>
      <p:sp>
        <p:nvSpPr>
          <p:cNvPr id="684" name="Google Shape;684;p57"/>
          <p:cNvSpPr txBox="1"/>
          <p:nvPr/>
        </p:nvSpPr>
        <p:spPr>
          <a:xfrm>
            <a:off x="14733276" y="9809500"/>
            <a:ext cx="35409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rgbClr val="4C1130"/>
                </a:solidFill>
                <a:latin typeface="Comic Sans MS"/>
                <a:ea typeface="Comic Sans MS"/>
                <a:cs typeface="Comic Sans MS"/>
                <a:sym typeface="Comic Sans MS"/>
              </a:rPr>
              <a:t>March - 2025</a:t>
            </a:r>
            <a:endParaRPr sz="2800">
              <a:solidFill>
                <a:srgbClr val="4C1130"/>
              </a:solidFill>
              <a:latin typeface="Comic Sans MS"/>
              <a:ea typeface="Comic Sans MS"/>
              <a:cs typeface="Comic Sans MS"/>
              <a:sym typeface="Comic Sans MS"/>
            </a:endParaRPr>
          </a:p>
        </p:txBody>
      </p:sp>
      <p:sp>
        <p:nvSpPr>
          <p:cNvPr id="685" name="Google Shape;685;p57"/>
          <p:cNvSpPr txBox="1"/>
          <p:nvPr/>
        </p:nvSpPr>
        <p:spPr>
          <a:xfrm>
            <a:off x="4963700" y="781150"/>
            <a:ext cx="14046600" cy="815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4100">
                <a:solidFill>
                  <a:srgbClr val="4C1130"/>
                </a:solidFill>
                <a:latin typeface="Roboto"/>
                <a:ea typeface="Roboto"/>
                <a:cs typeface="Roboto"/>
                <a:sym typeface="Roboto"/>
              </a:rPr>
              <a:t>  </a:t>
            </a:r>
            <a:r>
              <a:rPr b="1" lang="en-US" sz="4100">
                <a:solidFill>
                  <a:srgbClr val="4C1130"/>
                </a:solidFill>
                <a:latin typeface="Comic Sans MS"/>
                <a:ea typeface="Comic Sans MS"/>
                <a:cs typeface="Comic Sans MS"/>
                <a:sym typeface="Comic Sans MS"/>
              </a:rPr>
              <a:t>Event Management Portal</a:t>
            </a:r>
            <a:endParaRPr b="1" sz="4100">
              <a:solidFill>
                <a:srgbClr val="4C1130"/>
              </a:solidFill>
              <a:latin typeface="Comic Sans MS"/>
              <a:ea typeface="Comic Sans MS"/>
              <a:cs typeface="Comic Sans MS"/>
              <a:sym typeface="Comic Sans MS"/>
            </a:endParaRPr>
          </a:p>
        </p:txBody>
      </p:sp>
      <p:sp>
        <p:nvSpPr>
          <p:cNvPr id="686" name="Google Shape;686;p57"/>
          <p:cNvSpPr/>
          <p:nvPr/>
        </p:nvSpPr>
        <p:spPr>
          <a:xfrm>
            <a:off x="971675" y="4656350"/>
            <a:ext cx="17302500" cy="4673100"/>
          </a:xfrm>
          <a:prstGeom prst="flowChartAlternateProcess">
            <a:avLst/>
          </a:prstGeom>
          <a:solidFill>
            <a:srgbClr val="E8EBF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3500">
              <a:solidFill>
                <a:schemeClr val="dk1"/>
              </a:solidFill>
              <a:latin typeface="Roboto"/>
              <a:ea typeface="Roboto"/>
              <a:cs typeface="Roboto"/>
              <a:sym typeface="Roboto"/>
            </a:endParaRPr>
          </a:p>
        </p:txBody>
      </p:sp>
      <p:pic>
        <p:nvPicPr>
          <p:cNvPr id="687" name="Google Shape;687;p57"/>
          <p:cNvPicPr preferRelativeResize="0"/>
          <p:nvPr/>
        </p:nvPicPr>
        <p:blipFill>
          <a:blip r:embed="rId3">
            <a:alphaModFix/>
          </a:blip>
          <a:stretch>
            <a:fillRect/>
          </a:stretch>
        </p:blipFill>
        <p:spPr>
          <a:xfrm>
            <a:off x="7821598" y="2119550"/>
            <a:ext cx="3111500" cy="2210650"/>
          </a:xfrm>
          <a:prstGeom prst="rect">
            <a:avLst/>
          </a:prstGeom>
          <a:noFill/>
          <a:ln>
            <a:noFill/>
          </a:ln>
        </p:spPr>
      </p:pic>
      <p:sp>
        <p:nvSpPr>
          <p:cNvPr id="688" name="Google Shape;688;p57"/>
          <p:cNvSpPr txBox="1"/>
          <p:nvPr/>
        </p:nvSpPr>
        <p:spPr>
          <a:xfrm>
            <a:off x="1587125" y="5703575"/>
            <a:ext cx="16071600" cy="3324600"/>
          </a:xfrm>
          <a:prstGeom prst="rect">
            <a:avLst/>
          </a:prstGeom>
          <a:noFill/>
          <a:ln>
            <a:noFill/>
          </a:ln>
        </p:spPr>
        <p:txBody>
          <a:bodyPr anchorCtr="0" anchor="ctr" bIns="91425" lIns="91425" spcFirstLastPara="1" rIns="91425" wrap="square" tIns="91425">
            <a:noAutofit/>
          </a:bodyPr>
          <a:lstStyle/>
          <a:p>
            <a:pPr indent="-444500" lvl="0" marL="457200" rtl="0" algn="l">
              <a:lnSpc>
                <a:spcPct val="150000"/>
              </a:lnSpc>
              <a:spcBef>
                <a:spcPts val="0"/>
              </a:spcBef>
              <a:spcAft>
                <a:spcPts val="0"/>
              </a:spcAft>
              <a:buClr>
                <a:schemeClr val="dk1"/>
              </a:buClr>
              <a:buSzPts val="3400"/>
              <a:buFont typeface="Comic Sans MS"/>
              <a:buChar char="●"/>
            </a:pPr>
            <a:r>
              <a:rPr lang="en-US" sz="3400">
                <a:solidFill>
                  <a:schemeClr val="dk1"/>
                </a:solidFill>
                <a:latin typeface="Comic Sans MS"/>
                <a:ea typeface="Comic Sans MS"/>
                <a:cs typeface="Comic Sans MS"/>
                <a:sym typeface="Comic Sans MS"/>
              </a:rPr>
              <a:t>Provide an easy-to-use platform for event management.</a:t>
            </a:r>
            <a:endParaRPr sz="3400">
              <a:solidFill>
                <a:schemeClr val="dk1"/>
              </a:solidFill>
              <a:latin typeface="Comic Sans MS"/>
              <a:ea typeface="Comic Sans MS"/>
              <a:cs typeface="Comic Sans MS"/>
              <a:sym typeface="Comic Sans MS"/>
            </a:endParaRPr>
          </a:p>
          <a:p>
            <a:pPr indent="-444500" lvl="0" marL="457200" rtl="0" algn="l">
              <a:lnSpc>
                <a:spcPct val="150000"/>
              </a:lnSpc>
              <a:spcBef>
                <a:spcPts val="0"/>
              </a:spcBef>
              <a:spcAft>
                <a:spcPts val="0"/>
              </a:spcAft>
              <a:buClr>
                <a:schemeClr val="dk1"/>
              </a:buClr>
              <a:buSzPts val="3400"/>
              <a:buFont typeface="Comic Sans MS"/>
              <a:buChar char="●"/>
            </a:pPr>
            <a:r>
              <a:rPr lang="en-US" sz="3400">
                <a:solidFill>
                  <a:schemeClr val="dk1"/>
                </a:solidFill>
                <a:latin typeface="Comic Sans MS"/>
                <a:ea typeface="Comic Sans MS"/>
                <a:cs typeface="Comic Sans MS"/>
                <a:sym typeface="Comic Sans MS"/>
              </a:rPr>
              <a:t>Enable a seamless booking experience for attendees.</a:t>
            </a:r>
            <a:endParaRPr sz="3400">
              <a:solidFill>
                <a:schemeClr val="dk1"/>
              </a:solidFill>
              <a:latin typeface="Comic Sans MS"/>
              <a:ea typeface="Comic Sans MS"/>
              <a:cs typeface="Comic Sans MS"/>
              <a:sym typeface="Comic Sans MS"/>
            </a:endParaRPr>
          </a:p>
          <a:p>
            <a:pPr indent="-444500" lvl="0" marL="457200" rtl="0" algn="l">
              <a:lnSpc>
                <a:spcPct val="150000"/>
              </a:lnSpc>
              <a:spcBef>
                <a:spcPts val="0"/>
              </a:spcBef>
              <a:spcAft>
                <a:spcPts val="0"/>
              </a:spcAft>
              <a:buClr>
                <a:schemeClr val="dk1"/>
              </a:buClr>
              <a:buSzPts val="3400"/>
              <a:buFont typeface="Comic Sans MS"/>
              <a:buChar char="●"/>
            </a:pPr>
            <a:r>
              <a:rPr lang="en-US" sz="3400">
                <a:solidFill>
                  <a:schemeClr val="dk1"/>
                </a:solidFill>
                <a:latin typeface="Comic Sans MS"/>
                <a:ea typeface="Comic Sans MS"/>
                <a:cs typeface="Comic Sans MS"/>
                <a:sym typeface="Comic Sans MS"/>
              </a:rPr>
              <a:t>Ensure secure online payments through Razorpay.</a:t>
            </a:r>
            <a:endParaRPr sz="3400">
              <a:solidFill>
                <a:schemeClr val="dk1"/>
              </a:solidFill>
              <a:latin typeface="Comic Sans MS"/>
              <a:ea typeface="Comic Sans MS"/>
              <a:cs typeface="Comic Sans MS"/>
              <a:sym typeface="Comic Sans MS"/>
            </a:endParaRPr>
          </a:p>
          <a:p>
            <a:pPr indent="-444500" lvl="0" marL="457200" rtl="0" algn="l">
              <a:lnSpc>
                <a:spcPct val="150000"/>
              </a:lnSpc>
              <a:spcBef>
                <a:spcPts val="0"/>
              </a:spcBef>
              <a:spcAft>
                <a:spcPts val="0"/>
              </a:spcAft>
              <a:buClr>
                <a:schemeClr val="dk1"/>
              </a:buClr>
              <a:buSzPts val="3400"/>
              <a:buFont typeface="Comic Sans MS"/>
              <a:buChar char="●"/>
            </a:pPr>
            <a:r>
              <a:rPr lang="en-US" sz="3400">
                <a:solidFill>
                  <a:schemeClr val="dk1"/>
                </a:solidFill>
                <a:latin typeface="Comic Sans MS"/>
                <a:ea typeface="Comic Sans MS"/>
                <a:cs typeface="Comic Sans MS"/>
                <a:sym typeface="Comic Sans MS"/>
              </a:rPr>
              <a:t>Automatically close bookings once seats are full.</a:t>
            </a:r>
            <a:endParaRPr sz="3400">
              <a:solidFill>
                <a:schemeClr val="dk1"/>
              </a:solidFill>
              <a:latin typeface="Comic Sans MS"/>
              <a:ea typeface="Comic Sans MS"/>
              <a:cs typeface="Comic Sans MS"/>
              <a:sym typeface="Comic Sans MS"/>
            </a:endParaRPr>
          </a:p>
          <a:p>
            <a:pPr indent="-444500" lvl="0" marL="457200" rtl="0" algn="l">
              <a:lnSpc>
                <a:spcPct val="150000"/>
              </a:lnSpc>
              <a:spcBef>
                <a:spcPts val="0"/>
              </a:spcBef>
              <a:spcAft>
                <a:spcPts val="0"/>
              </a:spcAft>
              <a:buClr>
                <a:schemeClr val="dk1"/>
              </a:buClr>
              <a:buSzPts val="3400"/>
              <a:buFont typeface="Comic Sans MS"/>
              <a:buChar char="●"/>
            </a:pPr>
            <a:r>
              <a:rPr lang="en-US" sz="3400">
                <a:solidFill>
                  <a:schemeClr val="dk1"/>
                </a:solidFill>
                <a:latin typeface="Comic Sans MS"/>
                <a:ea typeface="Comic Sans MS"/>
                <a:cs typeface="Comic Sans MS"/>
                <a:sym typeface="Comic Sans MS"/>
              </a:rPr>
              <a:t>Update slot availability when booking cancellations occur.</a:t>
            </a:r>
            <a:endParaRPr sz="3400">
              <a:solidFill>
                <a:schemeClr val="dk1"/>
              </a:solidFill>
              <a:latin typeface="Comic Sans MS"/>
              <a:ea typeface="Comic Sans MS"/>
              <a:cs typeface="Comic Sans MS"/>
              <a:sym typeface="Comic Sans MS"/>
            </a:endParaRPr>
          </a:p>
          <a:p>
            <a:pPr indent="0" lvl="0" marL="0" rtl="0" algn="l">
              <a:lnSpc>
                <a:spcPct val="150000"/>
              </a:lnSpc>
              <a:spcBef>
                <a:spcPts val="0"/>
              </a:spcBef>
              <a:spcAft>
                <a:spcPts val="0"/>
              </a:spcAft>
              <a:buNone/>
            </a:pPr>
            <a:r>
              <a:t/>
            </a:r>
            <a:endParaRPr sz="3400">
              <a:solidFill>
                <a:schemeClr val="dk1"/>
              </a:solidFill>
              <a:latin typeface="Comic Sans MS"/>
              <a:ea typeface="Comic Sans MS"/>
              <a:cs typeface="Comic Sans MS"/>
              <a:sym typeface="Comic Sans M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692" name="Shape 692"/>
        <p:cNvGrpSpPr/>
        <p:nvPr/>
      </p:nvGrpSpPr>
      <p:grpSpPr>
        <a:xfrm>
          <a:off x="0" y="0"/>
          <a:ext cx="0" cy="0"/>
          <a:chOff x="0" y="0"/>
          <a:chExt cx="0" cy="0"/>
        </a:xfrm>
      </p:grpSpPr>
      <p:sp>
        <p:nvSpPr>
          <p:cNvPr id="693" name="Google Shape;693;p58"/>
          <p:cNvSpPr txBox="1"/>
          <p:nvPr>
            <p:ph idx="4294967295" type="sldNum"/>
          </p:nvPr>
        </p:nvSpPr>
        <p:spPr>
          <a:xfrm>
            <a:off x="17569655" y="9848231"/>
            <a:ext cx="1140600" cy="8184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1900"/>
              <a:t>‹#›</a:t>
            </a:fld>
            <a:endParaRPr sz="1900"/>
          </a:p>
        </p:txBody>
      </p:sp>
      <p:grpSp>
        <p:nvGrpSpPr>
          <p:cNvPr id="694" name="Google Shape;694;p58"/>
          <p:cNvGrpSpPr/>
          <p:nvPr/>
        </p:nvGrpSpPr>
        <p:grpSpPr>
          <a:xfrm>
            <a:off x="13" y="9568476"/>
            <a:ext cx="19007909" cy="1112345"/>
            <a:chOff x="13" y="9568476"/>
            <a:chExt cx="19007909" cy="1112345"/>
          </a:xfrm>
        </p:grpSpPr>
        <p:grpSp>
          <p:nvGrpSpPr>
            <p:cNvPr id="695" name="Google Shape;695;p58"/>
            <p:cNvGrpSpPr/>
            <p:nvPr/>
          </p:nvGrpSpPr>
          <p:grpSpPr>
            <a:xfrm>
              <a:off x="13" y="9568476"/>
              <a:ext cx="19007909" cy="1112258"/>
              <a:chOff x="-324645" y="2222500"/>
              <a:chExt cx="22260112" cy="1302563"/>
            </a:xfrm>
          </p:grpSpPr>
          <p:sp>
            <p:nvSpPr>
              <p:cNvPr id="696" name="Google Shape;696;p58"/>
              <p:cNvSpPr/>
              <p:nvPr/>
            </p:nvSpPr>
            <p:spPr>
              <a:xfrm>
                <a:off x="-324645" y="2222500"/>
                <a:ext cx="17645698" cy="1302563"/>
              </a:xfrm>
              <a:custGeom>
                <a:rect b="b" l="l" r="r" t="t"/>
                <a:pathLst>
                  <a:path extrusionOk="0" h="440055" w="1892300">
                    <a:moveTo>
                      <a:pt x="0" y="439737"/>
                    </a:moveTo>
                    <a:lnTo>
                      <a:pt x="1892300" y="439737"/>
                    </a:lnTo>
                    <a:lnTo>
                      <a:pt x="1892300" y="0"/>
                    </a:lnTo>
                    <a:lnTo>
                      <a:pt x="0" y="0"/>
                    </a:lnTo>
                    <a:lnTo>
                      <a:pt x="0" y="439737"/>
                    </a:lnTo>
                    <a:close/>
                  </a:path>
                </a:pathLst>
              </a:custGeom>
              <a:solidFill>
                <a:srgbClr val="FFF2CC"/>
              </a:solidFill>
              <a:ln>
                <a:noFill/>
              </a:ln>
              <a:effectLst>
                <a:outerShdw blurRad="44450" algn="ctr" dir="5400000" dist="27940">
                  <a:srgbClr val="000000">
                    <a:alpha val="31760"/>
                  </a:srgbClr>
                </a:outerShdw>
              </a:effectLst>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97" name="Google Shape;697;p58"/>
              <p:cNvSpPr/>
              <p:nvPr/>
            </p:nvSpPr>
            <p:spPr>
              <a:xfrm>
                <a:off x="20621789" y="2222500"/>
                <a:ext cx="1313678" cy="1302563"/>
              </a:xfrm>
              <a:custGeom>
                <a:rect b="b" l="l" r="r" t="t"/>
                <a:pathLst>
                  <a:path extrusionOk="0" h="440055" w="1883409">
                    <a:moveTo>
                      <a:pt x="0" y="0"/>
                    </a:moveTo>
                    <a:lnTo>
                      <a:pt x="0" y="439737"/>
                    </a:lnTo>
                    <a:lnTo>
                      <a:pt x="1883155" y="439737"/>
                    </a:lnTo>
                    <a:lnTo>
                      <a:pt x="1883155" y="0"/>
                    </a:lnTo>
                    <a:lnTo>
                      <a:pt x="0" y="0"/>
                    </a:lnTo>
                    <a:close/>
                  </a:path>
                </a:pathLst>
              </a:custGeom>
              <a:solidFill>
                <a:srgbClr val="FF8200"/>
              </a:solidFill>
              <a:ln>
                <a:noFill/>
              </a:ln>
              <a:effectLst>
                <a:outerShdw blurRad="44450" algn="ctr" dir="5400000" dist="27940">
                  <a:srgbClr val="000000">
                    <a:alpha val="31760"/>
                  </a:srgbClr>
                </a:outerShdw>
              </a:effectLst>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698" name="Google Shape;698;p58"/>
            <p:cNvSpPr/>
            <p:nvPr/>
          </p:nvSpPr>
          <p:spPr>
            <a:xfrm>
              <a:off x="15067756" y="9568581"/>
              <a:ext cx="2820405" cy="1112239"/>
            </a:xfrm>
            <a:custGeom>
              <a:rect b="b" l="l" r="r" t="t"/>
              <a:pathLst>
                <a:path extrusionOk="0" h="440055" w="1883409">
                  <a:moveTo>
                    <a:pt x="0" y="0"/>
                  </a:moveTo>
                  <a:lnTo>
                    <a:pt x="0" y="439737"/>
                  </a:lnTo>
                  <a:lnTo>
                    <a:pt x="1883155" y="439737"/>
                  </a:lnTo>
                  <a:lnTo>
                    <a:pt x="1883155" y="0"/>
                  </a:lnTo>
                  <a:lnTo>
                    <a:pt x="0" y="0"/>
                  </a:lnTo>
                  <a:close/>
                </a:path>
              </a:pathLst>
            </a:custGeom>
            <a:solidFill>
              <a:srgbClr val="FEE599"/>
            </a:solidFill>
            <a:ln>
              <a:noFill/>
            </a:ln>
            <a:effectLst>
              <a:outerShdw blurRad="44450" algn="ctr" dir="5400000" dist="27940">
                <a:srgbClr val="000000">
                  <a:alpha val="31760"/>
                </a:srgbClr>
              </a:outerShdw>
            </a:effectLst>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699" name="Google Shape;699;p58"/>
          <p:cNvSpPr txBox="1"/>
          <p:nvPr/>
        </p:nvSpPr>
        <p:spPr>
          <a:xfrm>
            <a:off x="665956" y="9771598"/>
            <a:ext cx="11277600" cy="708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4000">
                <a:solidFill>
                  <a:schemeClr val="dk1"/>
                </a:solidFill>
                <a:latin typeface="Times New Roman"/>
                <a:ea typeface="Times New Roman"/>
                <a:cs typeface="Times New Roman"/>
                <a:sym typeface="Times New Roman"/>
              </a:rPr>
              <a:t>Title of project</a:t>
            </a:r>
            <a:endParaRPr/>
          </a:p>
        </p:txBody>
      </p:sp>
      <p:sp>
        <p:nvSpPr>
          <p:cNvPr id="700" name="Google Shape;700;p58"/>
          <p:cNvSpPr txBox="1"/>
          <p:nvPr/>
        </p:nvSpPr>
        <p:spPr>
          <a:xfrm>
            <a:off x="15486923" y="9928984"/>
            <a:ext cx="22425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chemeClr val="dk1"/>
                </a:solidFill>
                <a:latin typeface="Times New Roman"/>
                <a:ea typeface="Times New Roman"/>
                <a:cs typeface="Times New Roman"/>
                <a:sym typeface="Times New Roman"/>
              </a:rPr>
              <a:t>Month - Year</a:t>
            </a:r>
            <a:endParaRPr sz="2800">
              <a:solidFill>
                <a:schemeClr val="dk1"/>
              </a:solidFill>
              <a:latin typeface="Calibri"/>
              <a:ea typeface="Calibri"/>
              <a:cs typeface="Calibri"/>
              <a:sym typeface="Calibri"/>
            </a:endParaRPr>
          </a:p>
        </p:txBody>
      </p:sp>
      <p:sp>
        <p:nvSpPr>
          <p:cNvPr id="701" name="Google Shape;701;p58"/>
          <p:cNvSpPr txBox="1"/>
          <p:nvPr/>
        </p:nvSpPr>
        <p:spPr>
          <a:xfrm>
            <a:off x="18115756" y="9911199"/>
            <a:ext cx="575100" cy="3885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3200">
                <a:solidFill>
                  <a:schemeClr val="lt1"/>
                </a:solidFill>
                <a:latin typeface="Calibri"/>
                <a:ea typeface="Calibri"/>
                <a:cs typeface="Calibri"/>
                <a:sym typeface="Calibri"/>
              </a:rPr>
              <a:t>‹#›</a:t>
            </a:fld>
            <a:endParaRPr sz="1870">
              <a:solidFill>
                <a:schemeClr val="lt1"/>
              </a:solidFill>
              <a:latin typeface="Calibri"/>
              <a:ea typeface="Calibri"/>
              <a:cs typeface="Calibri"/>
              <a:sym typeface="Calibri"/>
            </a:endParaRPr>
          </a:p>
        </p:txBody>
      </p:sp>
      <p:sp>
        <p:nvSpPr>
          <p:cNvPr id="702" name="Google Shape;702;p58"/>
          <p:cNvSpPr/>
          <p:nvPr/>
        </p:nvSpPr>
        <p:spPr>
          <a:xfrm>
            <a:off x="-26275" y="774850"/>
            <a:ext cx="5104138" cy="828307"/>
          </a:xfrm>
          <a:custGeom>
            <a:rect b="b" l="l" r="r" t="t"/>
            <a:pathLst>
              <a:path extrusionOk="0" h="439420" w="3844925">
                <a:moveTo>
                  <a:pt x="0" y="439204"/>
                </a:moveTo>
                <a:lnTo>
                  <a:pt x="3844798" y="439204"/>
                </a:lnTo>
                <a:lnTo>
                  <a:pt x="3844798" y="0"/>
                </a:lnTo>
                <a:lnTo>
                  <a:pt x="0" y="0"/>
                </a:lnTo>
                <a:lnTo>
                  <a:pt x="0" y="439204"/>
                </a:lnTo>
                <a:close/>
              </a:path>
            </a:pathLst>
          </a:custGeom>
          <a:solidFill>
            <a:srgbClr val="8E7CC3"/>
          </a:solidFill>
          <a:ln>
            <a:noFill/>
          </a:ln>
          <a:effectLst>
            <a:outerShdw blurRad="44450" algn="ctr" dir="5400000" dist="27940">
              <a:srgbClr val="000000">
                <a:alpha val="31760"/>
              </a:srgbClr>
            </a:outerShdw>
          </a:effectLst>
        </p:spPr>
        <p:txBody>
          <a:bodyPr anchorCtr="0" anchor="t" bIns="0" lIns="0" spcFirstLastPara="1" rIns="0" wrap="square" tIns="0">
            <a:noAutofit/>
          </a:bodyPr>
          <a:lstStyle/>
          <a:p>
            <a:pPr indent="0" lvl="1" marL="0" marR="0" rtl="0" algn="l">
              <a:spcBef>
                <a:spcPts val="0"/>
              </a:spcBef>
              <a:spcAft>
                <a:spcPts val="0"/>
              </a:spcAft>
              <a:buNone/>
            </a:pPr>
            <a:r>
              <a:rPr b="1" lang="en-US" sz="5400">
                <a:solidFill>
                  <a:schemeClr val="lt1"/>
                </a:solidFill>
                <a:latin typeface="Comic Sans MS"/>
                <a:ea typeface="Comic Sans MS"/>
                <a:cs typeface="Comic Sans MS"/>
                <a:sym typeface="Comic Sans MS"/>
              </a:rPr>
              <a:t> 3. Features</a:t>
            </a:r>
            <a:endParaRPr b="1" i="0" sz="2000" u="none" cap="none" strike="noStrike">
              <a:solidFill>
                <a:schemeClr val="lt1"/>
              </a:solidFill>
              <a:latin typeface="Comic Sans MS"/>
              <a:ea typeface="Comic Sans MS"/>
              <a:cs typeface="Comic Sans MS"/>
              <a:sym typeface="Comic Sans MS"/>
            </a:endParaRPr>
          </a:p>
        </p:txBody>
      </p:sp>
      <p:grpSp>
        <p:nvGrpSpPr>
          <p:cNvPr id="703" name="Google Shape;703;p58"/>
          <p:cNvGrpSpPr/>
          <p:nvPr/>
        </p:nvGrpSpPr>
        <p:grpSpPr>
          <a:xfrm>
            <a:off x="13" y="9568476"/>
            <a:ext cx="19007909" cy="1112338"/>
            <a:chOff x="13" y="9568476"/>
            <a:chExt cx="19007909" cy="1112338"/>
          </a:xfrm>
        </p:grpSpPr>
        <p:grpSp>
          <p:nvGrpSpPr>
            <p:cNvPr id="704" name="Google Shape;704;p58"/>
            <p:cNvGrpSpPr/>
            <p:nvPr/>
          </p:nvGrpSpPr>
          <p:grpSpPr>
            <a:xfrm>
              <a:off x="13" y="9568476"/>
              <a:ext cx="19007909" cy="1112258"/>
              <a:chOff x="-324645" y="2222500"/>
              <a:chExt cx="22260112" cy="1302563"/>
            </a:xfrm>
          </p:grpSpPr>
          <p:sp>
            <p:nvSpPr>
              <p:cNvPr id="705" name="Google Shape;705;p58"/>
              <p:cNvSpPr/>
              <p:nvPr/>
            </p:nvSpPr>
            <p:spPr>
              <a:xfrm>
                <a:off x="-324645" y="2222500"/>
                <a:ext cx="17645698" cy="1302563"/>
              </a:xfrm>
              <a:custGeom>
                <a:rect b="b" l="l" r="r" t="t"/>
                <a:pathLst>
                  <a:path extrusionOk="0" h="440055" w="1892300">
                    <a:moveTo>
                      <a:pt x="0" y="439737"/>
                    </a:moveTo>
                    <a:lnTo>
                      <a:pt x="1892300" y="439737"/>
                    </a:lnTo>
                    <a:lnTo>
                      <a:pt x="1892300" y="0"/>
                    </a:lnTo>
                    <a:lnTo>
                      <a:pt x="0" y="0"/>
                    </a:lnTo>
                    <a:lnTo>
                      <a:pt x="0" y="439737"/>
                    </a:lnTo>
                    <a:close/>
                  </a:path>
                </a:pathLst>
              </a:custGeom>
              <a:solidFill>
                <a:srgbClr val="FFF2CC"/>
              </a:solidFill>
              <a:ln>
                <a:noFill/>
              </a:ln>
              <a:effectLst>
                <a:outerShdw blurRad="44450" algn="ctr" dir="5400000" dist="27940">
                  <a:srgbClr val="000000">
                    <a:alpha val="31760"/>
                  </a:srgbClr>
                </a:outerShdw>
              </a:effectLst>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06" name="Google Shape;706;p58"/>
              <p:cNvSpPr/>
              <p:nvPr/>
            </p:nvSpPr>
            <p:spPr>
              <a:xfrm>
                <a:off x="20621789" y="2222500"/>
                <a:ext cx="1313678" cy="1302563"/>
              </a:xfrm>
              <a:custGeom>
                <a:rect b="b" l="l" r="r" t="t"/>
                <a:pathLst>
                  <a:path extrusionOk="0" h="440055" w="1883409">
                    <a:moveTo>
                      <a:pt x="0" y="0"/>
                    </a:moveTo>
                    <a:lnTo>
                      <a:pt x="0" y="439737"/>
                    </a:lnTo>
                    <a:lnTo>
                      <a:pt x="1883155" y="439737"/>
                    </a:lnTo>
                    <a:lnTo>
                      <a:pt x="1883155" y="0"/>
                    </a:lnTo>
                    <a:lnTo>
                      <a:pt x="0" y="0"/>
                    </a:lnTo>
                    <a:close/>
                  </a:path>
                </a:pathLst>
              </a:custGeom>
              <a:solidFill>
                <a:srgbClr val="FF8200"/>
              </a:solidFill>
              <a:ln>
                <a:noFill/>
              </a:ln>
              <a:effectLst>
                <a:outerShdw blurRad="44450" algn="ctr" dir="5400000" dist="27940">
                  <a:srgbClr val="000000">
                    <a:alpha val="31760"/>
                  </a:srgbClr>
                </a:outerShdw>
              </a:effectLst>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707" name="Google Shape;707;p58"/>
            <p:cNvSpPr/>
            <p:nvPr/>
          </p:nvSpPr>
          <p:spPr>
            <a:xfrm>
              <a:off x="14574849" y="9568575"/>
              <a:ext cx="3310091" cy="1112239"/>
            </a:xfrm>
            <a:custGeom>
              <a:rect b="b" l="l" r="r" t="t"/>
              <a:pathLst>
                <a:path extrusionOk="0" h="440055" w="1883409">
                  <a:moveTo>
                    <a:pt x="0" y="0"/>
                  </a:moveTo>
                  <a:lnTo>
                    <a:pt x="0" y="439737"/>
                  </a:lnTo>
                  <a:lnTo>
                    <a:pt x="1883155" y="439737"/>
                  </a:lnTo>
                  <a:lnTo>
                    <a:pt x="1883155" y="0"/>
                  </a:lnTo>
                  <a:lnTo>
                    <a:pt x="0" y="0"/>
                  </a:lnTo>
                  <a:close/>
                </a:path>
              </a:pathLst>
            </a:custGeom>
            <a:solidFill>
              <a:srgbClr val="FEE599"/>
            </a:solidFill>
            <a:ln>
              <a:noFill/>
            </a:ln>
            <a:effectLst>
              <a:outerShdw blurRad="44450" algn="ctr" dir="5400000" dist="27940">
                <a:srgbClr val="000000">
                  <a:alpha val="31760"/>
                </a:srgbClr>
              </a:outerShdw>
            </a:effectLst>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708" name="Google Shape;708;p58"/>
          <p:cNvSpPr txBox="1"/>
          <p:nvPr/>
        </p:nvSpPr>
        <p:spPr>
          <a:xfrm>
            <a:off x="560331" y="9655610"/>
            <a:ext cx="11277600" cy="1462200"/>
          </a:xfrm>
          <a:prstGeom prst="rect">
            <a:avLst/>
          </a:prstGeom>
          <a:noFill/>
          <a:ln>
            <a:noFill/>
          </a:ln>
        </p:spPr>
        <p:txBody>
          <a:bodyPr anchorCtr="0" anchor="t" bIns="45700" lIns="91425" spcFirstLastPara="1" rIns="91425" wrap="square" tIns="45700">
            <a:spAutoFit/>
          </a:bodyPr>
          <a:lstStyle/>
          <a:p>
            <a:pPr indent="-533400" lvl="0" marL="457200" rtl="0" algn="l">
              <a:spcBef>
                <a:spcPts val="0"/>
              </a:spcBef>
              <a:spcAft>
                <a:spcPts val="0"/>
              </a:spcAft>
              <a:buClr>
                <a:srgbClr val="4C1130"/>
              </a:buClr>
              <a:buSzPts val="4800"/>
              <a:buFont typeface="Comic Sans MS"/>
              <a:buChar char="➢"/>
            </a:pPr>
            <a:r>
              <a:rPr lang="en-US" sz="4800">
                <a:solidFill>
                  <a:srgbClr val="4C1130"/>
                </a:solidFill>
                <a:latin typeface="Comic Sans MS"/>
                <a:ea typeface="Comic Sans MS"/>
                <a:cs typeface="Comic Sans MS"/>
                <a:sym typeface="Comic Sans MS"/>
              </a:rPr>
              <a:t>Event Management Portal</a:t>
            </a:r>
            <a:endParaRPr sz="4000">
              <a:solidFill>
                <a:srgbClr val="4C1130"/>
              </a:solidFill>
              <a:latin typeface="Comic Sans MS"/>
              <a:ea typeface="Comic Sans MS"/>
              <a:cs typeface="Comic Sans MS"/>
              <a:sym typeface="Comic Sans MS"/>
            </a:endParaRPr>
          </a:p>
          <a:p>
            <a:pPr indent="0" lvl="0" marL="914400" rtl="0" algn="l">
              <a:spcBef>
                <a:spcPts val="0"/>
              </a:spcBef>
              <a:spcAft>
                <a:spcPts val="0"/>
              </a:spcAft>
              <a:buNone/>
            </a:pPr>
            <a:r>
              <a:t/>
            </a:r>
            <a:endParaRPr b="1" sz="4100">
              <a:solidFill>
                <a:srgbClr val="4C1130"/>
              </a:solidFill>
              <a:latin typeface="Roboto"/>
              <a:ea typeface="Roboto"/>
              <a:cs typeface="Roboto"/>
              <a:sym typeface="Roboto"/>
            </a:endParaRPr>
          </a:p>
        </p:txBody>
      </p:sp>
      <p:sp>
        <p:nvSpPr>
          <p:cNvPr id="709" name="Google Shape;709;p58"/>
          <p:cNvSpPr txBox="1"/>
          <p:nvPr/>
        </p:nvSpPr>
        <p:spPr>
          <a:xfrm>
            <a:off x="18115756" y="9911199"/>
            <a:ext cx="575100" cy="3885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3200">
                <a:solidFill>
                  <a:schemeClr val="lt1"/>
                </a:solidFill>
                <a:latin typeface="Calibri"/>
                <a:ea typeface="Calibri"/>
                <a:cs typeface="Calibri"/>
                <a:sym typeface="Calibri"/>
              </a:rPr>
              <a:t>‹#›</a:t>
            </a:fld>
            <a:endParaRPr sz="1870">
              <a:solidFill>
                <a:schemeClr val="lt1"/>
              </a:solidFill>
              <a:latin typeface="Calibri"/>
              <a:ea typeface="Calibri"/>
              <a:cs typeface="Calibri"/>
              <a:sym typeface="Calibri"/>
            </a:endParaRPr>
          </a:p>
        </p:txBody>
      </p:sp>
      <p:sp>
        <p:nvSpPr>
          <p:cNvPr id="710" name="Google Shape;710;p58"/>
          <p:cNvSpPr txBox="1"/>
          <p:nvPr/>
        </p:nvSpPr>
        <p:spPr>
          <a:xfrm>
            <a:off x="14733276" y="9809500"/>
            <a:ext cx="35409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rgbClr val="4C1130"/>
                </a:solidFill>
                <a:latin typeface="Comic Sans MS"/>
                <a:ea typeface="Comic Sans MS"/>
                <a:cs typeface="Comic Sans MS"/>
                <a:sym typeface="Comic Sans MS"/>
              </a:rPr>
              <a:t>March - 2025</a:t>
            </a:r>
            <a:endParaRPr sz="2800">
              <a:solidFill>
                <a:srgbClr val="4C1130"/>
              </a:solidFill>
              <a:latin typeface="Comic Sans MS"/>
              <a:ea typeface="Comic Sans MS"/>
              <a:cs typeface="Comic Sans MS"/>
              <a:sym typeface="Comic Sans MS"/>
            </a:endParaRPr>
          </a:p>
        </p:txBody>
      </p:sp>
      <p:sp>
        <p:nvSpPr>
          <p:cNvPr id="711" name="Google Shape;711;p58"/>
          <p:cNvSpPr txBox="1"/>
          <p:nvPr/>
        </p:nvSpPr>
        <p:spPr>
          <a:xfrm>
            <a:off x="4963700" y="781150"/>
            <a:ext cx="14046600" cy="815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4100">
                <a:solidFill>
                  <a:srgbClr val="4C1130"/>
                </a:solidFill>
                <a:latin typeface="Roboto"/>
                <a:ea typeface="Roboto"/>
                <a:cs typeface="Roboto"/>
                <a:sym typeface="Roboto"/>
              </a:rPr>
              <a:t>  </a:t>
            </a:r>
            <a:r>
              <a:rPr b="1" lang="en-US" sz="4100">
                <a:solidFill>
                  <a:srgbClr val="4C1130"/>
                </a:solidFill>
                <a:latin typeface="Comic Sans MS"/>
                <a:ea typeface="Comic Sans MS"/>
                <a:cs typeface="Comic Sans MS"/>
                <a:sym typeface="Comic Sans MS"/>
              </a:rPr>
              <a:t>Event Management Portal</a:t>
            </a:r>
            <a:endParaRPr b="1" sz="4100">
              <a:solidFill>
                <a:srgbClr val="4C1130"/>
              </a:solidFill>
              <a:latin typeface="Comic Sans MS"/>
              <a:ea typeface="Comic Sans MS"/>
              <a:cs typeface="Comic Sans MS"/>
              <a:sym typeface="Comic Sans MS"/>
            </a:endParaRPr>
          </a:p>
        </p:txBody>
      </p:sp>
      <p:sp>
        <p:nvSpPr>
          <p:cNvPr id="712" name="Google Shape;712;p58"/>
          <p:cNvSpPr/>
          <p:nvPr/>
        </p:nvSpPr>
        <p:spPr>
          <a:xfrm>
            <a:off x="971675" y="4733300"/>
            <a:ext cx="17302500" cy="4673100"/>
          </a:xfrm>
          <a:prstGeom prst="flowChartAlternateProcess">
            <a:avLst/>
          </a:prstGeom>
          <a:solidFill>
            <a:srgbClr val="E8EBF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3500">
              <a:solidFill>
                <a:schemeClr val="dk1"/>
              </a:solidFill>
              <a:latin typeface="Roboto"/>
              <a:ea typeface="Roboto"/>
              <a:cs typeface="Roboto"/>
              <a:sym typeface="Roboto"/>
            </a:endParaRPr>
          </a:p>
        </p:txBody>
      </p:sp>
      <p:pic>
        <p:nvPicPr>
          <p:cNvPr id="713" name="Google Shape;713;p58"/>
          <p:cNvPicPr preferRelativeResize="0"/>
          <p:nvPr/>
        </p:nvPicPr>
        <p:blipFill>
          <a:blip r:embed="rId3">
            <a:alphaModFix/>
          </a:blip>
          <a:stretch>
            <a:fillRect/>
          </a:stretch>
        </p:blipFill>
        <p:spPr>
          <a:xfrm>
            <a:off x="7821598" y="2119550"/>
            <a:ext cx="3111500" cy="2210650"/>
          </a:xfrm>
          <a:prstGeom prst="rect">
            <a:avLst/>
          </a:prstGeom>
          <a:noFill/>
          <a:ln>
            <a:noFill/>
          </a:ln>
        </p:spPr>
      </p:pic>
      <p:sp>
        <p:nvSpPr>
          <p:cNvPr id="714" name="Google Shape;714;p58"/>
          <p:cNvSpPr txBox="1"/>
          <p:nvPr/>
        </p:nvSpPr>
        <p:spPr>
          <a:xfrm>
            <a:off x="1587125" y="5467288"/>
            <a:ext cx="16071600" cy="3324600"/>
          </a:xfrm>
          <a:prstGeom prst="rect">
            <a:avLst/>
          </a:prstGeom>
          <a:noFill/>
          <a:ln>
            <a:noFill/>
          </a:ln>
        </p:spPr>
        <p:txBody>
          <a:bodyPr anchorCtr="0" anchor="ctr" bIns="91425" lIns="91425" spcFirstLastPara="1" rIns="91425" wrap="square" tIns="91425">
            <a:noAutofit/>
          </a:bodyPr>
          <a:lstStyle/>
          <a:p>
            <a:pPr indent="-444500" lvl="0" marL="457200" rtl="0" algn="l">
              <a:lnSpc>
                <a:spcPct val="150000"/>
              </a:lnSpc>
              <a:spcBef>
                <a:spcPts val="0"/>
              </a:spcBef>
              <a:spcAft>
                <a:spcPts val="0"/>
              </a:spcAft>
              <a:buClr>
                <a:schemeClr val="dk1"/>
              </a:buClr>
              <a:buSzPts val="3400"/>
              <a:buFont typeface="Comic Sans MS"/>
              <a:buChar char="●"/>
            </a:pPr>
            <a:r>
              <a:rPr lang="en-US" sz="3400">
                <a:solidFill>
                  <a:schemeClr val="dk1"/>
                </a:solidFill>
                <a:latin typeface="Comic Sans MS"/>
                <a:ea typeface="Comic Sans MS"/>
                <a:cs typeface="Comic Sans MS"/>
                <a:sym typeface="Comic Sans MS"/>
              </a:rPr>
              <a:t>For Organizers: Create, update, and delete events.</a:t>
            </a:r>
            <a:endParaRPr sz="3400">
              <a:solidFill>
                <a:schemeClr val="dk1"/>
              </a:solidFill>
              <a:latin typeface="Comic Sans MS"/>
              <a:ea typeface="Comic Sans MS"/>
              <a:cs typeface="Comic Sans MS"/>
              <a:sym typeface="Comic Sans MS"/>
            </a:endParaRPr>
          </a:p>
          <a:p>
            <a:pPr indent="-444500" lvl="0" marL="457200" rtl="0" algn="l">
              <a:lnSpc>
                <a:spcPct val="150000"/>
              </a:lnSpc>
              <a:spcBef>
                <a:spcPts val="0"/>
              </a:spcBef>
              <a:spcAft>
                <a:spcPts val="0"/>
              </a:spcAft>
              <a:buClr>
                <a:schemeClr val="dk1"/>
              </a:buClr>
              <a:buSzPts val="3400"/>
              <a:buFont typeface="Comic Sans MS"/>
              <a:buChar char="●"/>
            </a:pPr>
            <a:r>
              <a:rPr lang="en-US" sz="3400">
                <a:solidFill>
                  <a:schemeClr val="dk1"/>
                </a:solidFill>
                <a:latin typeface="Comic Sans MS"/>
                <a:ea typeface="Comic Sans MS"/>
                <a:cs typeface="Comic Sans MS"/>
                <a:sym typeface="Comic Sans MS"/>
              </a:rPr>
              <a:t>For Attendees: Book, cancel, and view events.</a:t>
            </a:r>
            <a:endParaRPr sz="3400">
              <a:solidFill>
                <a:schemeClr val="dk1"/>
              </a:solidFill>
              <a:latin typeface="Comic Sans MS"/>
              <a:ea typeface="Comic Sans MS"/>
              <a:cs typeface="Comic Sans MS"/>
              <a:sym typeface="Comic Sans MS"/>
            </a:endParaRPr>
          </a:p>
          <a:p>
            <a:pPr indent="-444500" lvl="0" marL="457200" rtl="0" algn="l">
              <a:lnSpc>
                <a:spcPct val="150000"/>
              </a:lnSpc>
              <a:spcBef>
                <a:spcPts val="0"/>
              </a:spcBef>
              <a:spcAft>
                <a:spcPts val="0"/>
              </a:spcAft>
              <a:buClr>
                <a:schemeClr val="dk1"/>
              </a:buClr>
              <a:buSzPts val="3400"/>
              <a:buFont typeface="Comic Sans MS"/>
              <a:buChar char="●"/>
            </a:pPr>
            <a:r>
              <a:rPr lang="en-US" sz="3400">
                <a:solidFill>
                  <a:schemeClr val="dk1"/>
                </a:solidFill>
                <a:latin typeface="Comic Sans MS"/>
                <a:ea typeface="Comic Sans MS"/>
                <a:cs typeface="Comic Sans MS"/>
                <a:sym typeface="Comic Sans MS"/>
              </a:rPr>
              <a:t>Payment Integration: Razorpay for transactions.</a:t>
            </a:r>
            <a:endParaRPr sz="3400">
              <a:solidFill>
                <a:schemeClr val="dk1"/>
              </a:solidFill>
              <a:latin typeface="Comic Sans MS"/>
              <a:ea typeface="Comic Sans MS"/>
              <a:cs typeface="Comic Sans MS"/>
              <a:sym typeface="Comic Sans MS"/>
            </a:endParaRPr>
          </a:p>
          <a:p>
            <a:pPr indent="-444500" lvl="0" marL="457200" rtl="0" algn="l">
              <a:lnSpc>
                <a:spcPct val="150000"/>
              </a:lnSpc>
              <a:spcBef>
                <a:spcPts val="0"/>
              </a:spcBef>
              <a:spcAft>
                <a:spcPts val="0"/>
              </a:spcAft>
              <a:buClr>
                <a:schemeClr val="dk1"/>
              </a:buClr>
              <a:buSzPts val="3400"/>
              <a:buFont typeface="Comic Sans MS"/>
              <a:buChar char="●"/>
            </a:pPr>
            <a:r>
              <a:rPr lang="en-US" sz="3400">
                <a:solidFill>
                  <a:schemeClr val="dk1"/>
                </a:solidFill>
                <a:latin typeface="Comic Sans MS"/>
                <a:ea typeface="Comic Sans MS"/>
                <a:cs typeface="Comic Sans MS"/>
                <a:sym typeface="Comic Sans MS"/>
              </a:rPr>
              <a:t>Seat Management: Updates available seats.</a:t>
            </a:r>
            <a:endParaRPr sz="3400">
              <a:solidFill>
                <a:schemeClr val="dk1"/>
              </a:solidFill>
              <a:latin typeface="Comic Sans MS"/>
              <a:ea typeface="Comic Sans MS"/>
              <a:cs typeface="Comic Sans MS"/>
              <a:sym typeface="Comic Sans M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718" name="Shape 718"/>
        <p:cNvGrpSpPr/>
        <p:nvPr/>
      </p:nvGrpSpPr>
      <p:grpSpPr>
        <a:xfrm>
          <a:off x="0" y="0"/>
          <a:ext cx="0" cy="0"/>
          <a:chOff x="0" y="0"/>
          <a:chExt cx="0" cy="0"/>
        </a:xfrm>
      </p:grpSpPr>
      <p:sp>
        <p:nvSpPr>
          <p:cNvPr id="719" name="Google Shape;719;p59"/>
          <p:cNvSpPr/>
          <p:nvPr/>
        </p:nvSpPr>
        <p:spPr>
          <a:xfrm>
            <a:off x="-26275" y="774850"/>
            <a:ext cx="7795585" cy="828307"/>
          </a:xfrm>
          <a:custGeom>
            <a:rect b="b" l="l" r="r" t="t"/>
            <a:pathLst>
              <a:path extrusionOk="0" h="439420" w="3844925">
                <a:moveTo>
                  <a:pt x="0" y="439204"/>
                </a:moveTo>
                <a:lnTo>
                  <a:pt x="3844798" y="439204"/>
                </a:lnTo>
                <a:lnTo>
                  <a:pt x="3844798" y="0"/>
                </a:lnTo>
                <a:lnTo>
                  <a:pt x="0" y="0"/>
                </a:lnTo>
                <a:lnTo>
                  <a:pt x="0" y="439204"/>
                </a:lnTo>
                <a:close/>
              </a:path>
            </a:pathLst>
          </a:custGeom>
          <a:solidFill>
            <a:srgbClr val="8E7CC3"/>
          </a:solidFill>
          <a:ln>
            <a:noFill/>
          </a:ln>
          <a:effectLst>
            <a:outerShdw blurRad="44450" algn="ctr" dir="5400000" dist="27940">
              <a:srgbClr val="000000">
                <a:alpha val="31760"/>
              </a:srgbClr>
            </a:outerShdw>
          </a:effectLst>
        </p:spPr>
        <p:txBody>
          <a:bodyPr anchorCtr="0" anchor="t" bIns="0" lIns="0" spcFirstLastPara="1" rIns="0" wrap="square" tIns="0">
            <a:noAutofit/>
          </a:bodyPr>
          <a:lstStyle/>
          <a:p>
            <a:pPr indent="0" lvl="1" marL="457200" marR="0" rtl="0" algn="l">
              <a:spcBef>
                <a:spcPts val="0"/>
              </a:spcBef>
              <a:spcAft>
                <a:spcPts val="0"/>
              </a:spcAft>
              <a:buNone/>
            </a:pPr>
            <a:r>
              <a:rPr b="1" lang="en-US" sz="4800">
                <a:solidFill>
                  <a:schemeClr val="lt1"/>
                </a:solidFill>
                <a:latin typeface="Comic Sans MS"/>
                <a:ea typeface="Comic Sans MS"/>
                <a:cs typeface="Comic Sans MS"/>
                <a:sym typeface="Comic Sans MS"/>
              </a:rPr>
              <a:t>4</a:t>
            </a:r>
            <a:r>
              <a:rPr b="1" i="0" lang="en-US" sz="4800" u="none" cap="none" strike="noStrike">
                <a:solidFill>
                  <a:schemeClr val="lt1"/>
                </a:solidFill>
                <a:latin typeface="Comic Sans MS"/>
                <a:ea typeface="Comic Sans MS"/>
                <a:cs typeface="Comic Sans MS"/>
                <a:sym typeface="Comic Sans MS"/>
              </a:rPr>
              <a:t>. </a:t>
            </a:r>
            <a:r>
              <a:rPr b="1" lang="en-US" sz="4800">
                <a:solidFill>
                  <a:schemeClr val="lt1"/>
                </a:solidFill>
                <a:latin typeface="Comic Sans MS"/>
                <a:ea typeface="Comic Sans MS"/>
                <a:cs typeface="Comic Sans MS"/>
                <a:sym typeface="Comic Sans MS"/>
              </a:rPr>
              <a:t>Tools &amp; Technologies</a:t>
            </a:r>
            <a:endParaRPr b="1" i="0" u="none" cap="none" strike="noStrike">
              <a:solidFill>
                <a:schemeClr val="lt1"/>
              </a:solidFill>
              <a:latin typeface="Comic Sans MS"/>
              <a:ea typeface="Comic Sans MS"/>
              <a:cs typeface="Comic Sans MS"/>
              <a:sym typeface="Comic Sans MS"/>
            </a:endParaRPr>
          </a:p>
        </p:txBody>
      </p:sp>
      <p:sp>
        <p:nvSpPr>
          <p:cNvPr id="720" name="Google Shape;720;p59"/>
          <p:cNvSpPr/>
          <p:nvPr/>
        </p:nvSpPr>
        <p:spPr>
          <a:xfrm>
            <a:off x="1312900" y="1849763"/>
            <a:ext cx="16384500" cy="7472100"/>
          </a:xfrm>
          <a:prstGeom prst="flowChartAlternateProcess">
            <a:avLst/>
          </a:prstGeom>
          <a:solidFill>
            <a:srgbClr val="E8EBF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rPr b="1" lang="en-US" sz="3100">
                <a:solidFill>
                  <a:schemeClr val="dk1"/>
                </a:solidFill>
                <a:latin typeface="Comic Sans MS"/>
                <a:ea typeface="Comic Sans MS"/>
                <a:cs typeface="Comic Sans MS"/>
                <a:sym typeface="Comic Sans MS"/>
              </a:rPr>
              <a:t>T</a:t>
            </a:r>
            <a:r>
              <a:rPr b="1" lang="en-US" sz="3100">
                <a:solidFill>
                  <a:schemeClr val="dk1"/>
                </a:solidFill>
                <a:latin typeface="Comic Sans MS"/>
                <a:ea typeface="Comic Sans MS"/>
                <a:cs typeface="Comic Sans MS"/>
                <a:sym typeface="Comic Sans MS"/>
              </a:rPr>
              <a:t>echnology Stack –</a:t>
            </a:r>
            <a:endParaRPr sz="3100">
              <a:solidFill>
                <a:schemeClr val="dk1"/>
              </a:solidFill>
              <a:latin typeface="Comic Sans MS"/>
              <a:ea typeface="Comic Sans MS"/>
              <a:cs typeface="Comic Sans MS"/>
              <a:sym typeface="Comic Sans MS"/>
            </a:endParaRPr>
          </a:p>
          <a:p>
            <a:pPr indent="-425450" lvl="0" marL="457200" rtl="0" algn="l">
              <a:lnSpc>
                <a:spcPct val="150000"/>
              </a:lnSpc>
              <a:spcBef>
                <a:spcPts val="0"/>
              </a:spcBef>
              <a:spcAft>
                <a:spcPts val="0"/>
              </a:spcAft>
              <a:buClr>
                <a:schemeClr val="dk1"/>
              </a:buClr>
              <a:buSzPts val="3100"/>
              <a:buFont typeface="Comic Sans MS"/>
              <a:buChar char="●"/>
            </a:pPr>
            <a:r>
              <a:rPr b="1" lang="en-US" sz="3100">
                <a:solidFill>
                  <a:schemeClr val="dk1"/>
                </a:solidFill>
                <a:latin typeface="Comic Sans MS"/>
                <a:ea typeface="Comic Sans MS"/>
                <a:cs typeface="Comic Sans MS"/>
                <a:sym typeface="Comic Sans MS"/>
              </a:rPr>
              <a:t>Frontend:</a:t>
            </a:r>
            <a:r>
              <a:rPr lang="en-US" sz="3100">
                <a:solidFill>
                  <a:schemeClr val="dk1"/>
                </a:solidFill>
                <a:latin typeface="Comic Sans MS"/>
                <a:ea typeface="Comic Sans MS"/>
                <a:cs typeface="Comic Sans MS"/>
                <a:sym typeface="Comic Sans MS"/>
              </a:rPr>
              <a:t> HTML, CSS, Javascript</a:t>
            </a:r>
            <a:endParaRPr sz="3100">
              <a:solidFill>
                <a:schemeClr val="dk1"/>
              </a:solidFill>
              <a:latin typeface="Comic Sans MS"/>
              <a:ea typeface="Comic Sans MS"/>
              <a:cs typeface="Comic Sans MS"/>
              <a:sym typeface="Comic Sans MS"/>
            </a:endParaRPr>
          </a:p>
          <a:p>
            <a:pPr indent="-425450" lvl="0" marL="457200" rtl="0" algn="l">
              <a:lnSpc>
                <a:spcPct val="150000"/>
              </a:lnSpc>
              <a:spcBef>
                <a:spcPts val="0"/>
              </a:spcBef>
              <a:spcAft>
                <a:spcPts val="0"/>
              </a:spcAft>
              <a:buClr>
                <a:schemeClr val="dk1"/>
              </a:buClr>
              <a:buSzPts val="3100"/>
              <a:buFont typeface="Comic Sans MS"/>
              <a:buChar char="●"/>
            </a:pPr>
            <a:r>
              <a:rPr b="1" lang="en-US" sz="3100">
                <a:solidFill>
                  <a:schemeClr val="dk1"/>
                </a:solidFill>
                <a:latin typeface="Comic Sans MS"/>
                <a:ea typeface="Comic Sans MS"/>
                <a:cs typeface="Comic Sans MS"/>
                <a:sym typeface="Comic Sans MS"/>
              </a:rPr>
              <a:t>Backend:</a:t>
            </a:r>
            <a:r>
              <a:rPr lang="en-US" sz="3100">
                <a:solidFill>
                  <a:schemeClr val="dk1"/>
                </a:solidFill>
                <a:latin typeface="Comic Sans MS"/>
                <a:ea typeface="Comic Sans MS"/>
                <a:cs typeface="Comic Sans MS"/>
                <a:sym typeface="Comic Sans MS"/>
              </a:rPr>
              <a:t> Java Springboot</a:t>
            </a:r>
            <a:endParaRPr sz="3100">
              <a:solidFill>
                <a:schemeClr val="dk1"/>
              </a:solidFill>
              <a:latin typeface="Comic Sans MS"/>
              <a:ea typeface="Comic Sans MS"/>
              <a:cs typeface="Comic Sans MS"/>
              <a:sym typeface="Comic Sans MS"/>
            </a:endParaRPr>
          </a:p>
          <a:p>
            <a:pPr indent="-425450" lvl="0" marL="457200" rtl="0" algn="l">
              <a:lnSpc>
                <a:spcPct val="150000"/>
              </a:lnSpc>
              <a:spcBef>
                <a:spcPts val="0"/>
              </a:spcBef>
              <a:spcAft>
                <a:spcPts val="0"/>
              </a:spcAft>
              <a:buClr>
                <a:schemeClr val="dk1"/>
              </a:buClr>
              <a:buSzPts val="3100"/>
              <a:buFont typeface="Comic Sans MS"/>
              <a:buChar char="●"/>
            </a:pPr>
            <a:r>
              <a:rPr b="1" lang="en-US" sz="3100">
                <a:solidFill>
                  <a:schemeClr val="dk1"/>
                </a:solidFill>
                <a:latin typeface="Comic Sans MS"/>
                <a:ea typeface="Comic Sans MS"/>
                <a:cs typeface="Comic Sans MS"/>
                <a:sym typeface="Comic Sans MS"/>
              </a:rPr>
              <a:t>Database:</a:t>
            </a:r>
            <a:r>
              <a:rPr lang="en-US" sz="3100">
                <a:solidFill>
                  <a:schemeClr val="dk1"/>
                </a:solidFill>
                <a:latin typeface="Comic Sans MS"/>
                <a:ea typeface="Comic Sans MS"/>
                <a:cs typeface="Comic Sans MS"/>
                <a:sym typeface="Comic Sans MS"/>
              </a:rPr>
              <a:t> PostgreSQL</a:t>
            </a:r>
            <a:endParaRPr sz="3100">
              <a:solidFill>
                <a:schemeClr val="dk1"/>
              </a:solidFill>
              <a:latin typeface="Comic Sans MS"/>
              <a:ea typeface="Comic Sans MS"/>
              <a:cs typeface="Comic Sans MS"/>
              <a:sym typeface="Comic Sans MS"/>
            </a:endParaRPr>
          </a:p>
          <a:p>
            <a:pPr indent="-425450" lvl="0" marL="457200" rtl="0" algn="l">
              <a:lnSpc>
                <a:spcPct val="150000"/>
              </a:lnSpc>
              <a:spcBef>
                <a:spcPts val="0"/>
              </a:spcBef>
              <a:spcAft>
                <a:spcPts val="0"/>
              </a:spcAft>
              <a:buClr>
                <a:schemeClr val="dk1"/>
              </a:buClr>
              <a:buSzPts val="3100"/>
              <a:buFont typeface="Comic Sans MS"/>
              <a:buChar char="●"/>
            </a:pPr>
            <a:r>
              <a:rPr b="1" lang="en-US" sz="3100">
                <a:solidFill>
                  <a:schemeClr val="dk1"/>
                </a:solidFill>
                <a:latin typeface="Comic Sans MS"/>
                <a:ea typeface="Comic Sans MS"/>
                <a:cs typeface="Comic Sans MS"/>
                <a:sym typeface="Comic Sans MS"/>
              </a:rPr>
              <a:t>Authentication: </a:t>
            </a:r>
            <a:r>
              <a:rPr lang="en-US" sz="3100">
                <a:solidFill>
                  <a:schemeClr val="dk1"/>
                </a:solidFill>
                <a:latin typeface="Comic Sans MS"/>
                <a:ea typeface="Comic Sans MS"/>
                <a:cs typeface="Comic Sans MS"/>
                <a:sym typeface="Comic Sans MS"/>
              </a:rPr>
              <a:t>Spring Security with JWT</a:t>
            </a:r>
            <a:endParaRPr sz="3100">
              <a:solidFill>
                <a:schemeClr val="dk1"/>
              </a:solidFill>
              <a:latin typeface="Comic Sans MS"/>
              <a:ea typeface="Comic Sans MS"/>
              <a:cs typeface="Comic Sans MS"/>
              <a:sym typeface="Comic Sans MS"/>
            </a:endParaRPr>
          </a:p>
          <a:p>
            <a:pPr indent="-425450" lvl="0" marL="457200" rtl="0" algn="l">
              <a:lnSpc>
                <a:spcPct val="150000"/>
              </a:lnSpc>
              <a:spcBef>
                <a:spcPts val="0"/>
              </a:spcBef>
              <a:spcAft>
                <a:spcPts val="0"/>
              </a:spcAft>
              <a:buClr>
                <a:schemeClr val="dk1"/>
              </a:buClr>
              <a:buSzPts val="3100"/>
              <a:buFont typeface="Comic Sans MS"/>
              <a:buChar char="●"/>
            </a:pPr>
            <a:r>
              <a:rPr b="1" lang="en-US" sz="3100">
                <a:solidFill>
                  <a:schemeClr val="dk1"/>
                </a:solidFill>
                <a:latin typeface="Comic Sans MS"/>
                <a:ea typeface="Comic Sans MS"/>
                <a:cs typeface="Comic Sans MS"/>
                <a:sym typeface="Comic Sans MS"/>
              </a:rPr>
              <a:t>Payments:</a:t>
            </a:r>
            <a:r>
              <a:rPr lang="en-US" sz="3100">
                <a:solidFill>
                  <a:schemeClr val="dk1"/>
                </a:solidFill>
                <a:latin typeface="Comic Sans MS"/>
                <a:ea typeface="Comic Sans MS"/>
                <a:cs typeface="Comic Sans MS"/>
                <a:sym typeface="Comic Sans MS"/>
              </a:rPr>
              <a:t> Razorpay payment Integration</a:t>
            </a:r>
            <a:endParaRPr sz="3100">
              <a:solidFill>
                <a:schemeClr val="dk1"/>
              </a:solidFill>
              <a:latin typeface="Comic Sans MS"/>
              <a:ea typeface="Comic Sans MS"/>
              <a:cs typeface="Comic Sans MS"/>
              <a:sym typeface="Comic Sans MS"/>
            </a:endParaRPr>
          </a:p>
          <a:p>
            <a:pPr indent="0" lvl="0" marL="0" rtl="0" algn="l">
              <a:lnSpc>
                <a:spcPct val="115000"/>
              </a:lnSpc>
              <a:spcBef>
                <a:spcPts val="0"/>
              </a:spcBef>
              <a:spcAft>
                <a:spcPts val="0"/>
              </a:spcAft>
              <a:buNone/>
            </a:pPr>
            <a:r>
              <a:t/>
            </a:r>
            <a:endParaRPr sz="3100">
              <a:solidFill>
                <a:schemeClr val="dk1"/>
              </a:solidFill>
              <a:latin typeface="Comic Sans MS"/>
              <a:ea typeface="Comic Sans MS"/>
              <a:cs typeface="Comic Sans MS"/>
              <a:sym typeface="Comic Sans MS"/>
            </a:endParaRPr>
          </a:p>
        </p:txBody>
      </p:sp>
      <p:pic>
        <p:nvPicPr>
          <p:cNvPr id="721" name="Google Shape;721;p59" title="360_F_321243084_GstfWflk1eTLlzUdRZ5mjoP5IG1iCc8J-removebg-preview.png"/>
          <p:cNvPicPr preferRelativeResize="0"/>
          <p:nvPr/>
        </p:nvPicPr>
        <p:blipFill>
          <a:blip r:embed="rId3">
            <a:alphaModFix/>
          </a:blip>
          <a:stretch>
            <a:fillRect/>
          </a:stretch>
        </p:blipFill>
        <p:spPr>
          <a:xfrm>
            <a:off x="6361225" y="7669100"/>
            <a:ext cx="6649050" cy="1544950"/>
          </a:xfrm>
          <a:prstGeom prst="rect">
            <a:avLst/>
          </a:prstGeom>
          <a:noFill/>
          <a:ln>
            <a:noFill/>
          </a:ln>
        </p:spPr>
      </p:pic>
      <p:sp>
        <p:nvSpPr>
          <p:cNvPr id="722" name="Google Shape;722;p59"/>
          <p:cNvSpPr txBox="1"/>
          <p:nvPr>
            <p:ph idx="4294967295" type="sldNum"/>
          </p:nvPr>
        </p:nvSpPr>
        <p:spPr>
          <a:xfrm>
            <a:off x="17569655" y="9848231"/>
            <a:ext cx="1140600" cy="8184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1900"/>
              <a:t>‹#›</a:t>
            </a:fld>
            <a:endParaRPr sz="1900"/>
          </a:p>
        </p:txBody>
      </p:sp>
      <p:grpSp>
        <p:nvGrpSpPr>
          <p:cNvPr id="723" name="Google Shape;723;p59"/>
          <p:cNvGrpSpPr/>
          <p:nvPr/>
        </p:nvGrpSpPr>
        <p:grpSpPr>
          <a:xfrm>
            <a:off x="13" y="9568476"/>
            <a:ext cx="19007909" cy="1112345"/>
            <a:chOff x="13" y="9568476"/>
            <a:chExt cx="19007909" cy="1112345"/>
          </a:xfrm>
        </p:grpSpPr>
        <p:grpSp>
          <p:nvGrpSpPr>
            <p:cNvPr id="724" name="Google Shape;724;p59"/>
            <p:cNvGrpSpPr/>
            <p:nvPr/>
          </p:nvGrpSpPr>
          <p:grpSpPr>
            <a:xfrm>
              <a:off x="13" y="9568476"/>
              <a:ext cx="19007909" cy="1112258"/>
              <a:chOff x="-324645" y="2222500"/>
              <a:chExt cx="22260112" cy="1302563"/>
            </a:xfrm>
          </p:grpSpPr>
          <p:sp>
            <p:nvSpPr>
              <p:cNvPr id="725" name="Google Shape;725;p59"/>
              <p:cNvSpPr/>
              <p:nvPr/>
            </p:nvSpPr>
            <p:spPr>
              <a:xfrm>
                <a:off x="-324645" y="2222500"/>
                <a:ext cx="17645698" cy="1302563"/>
              </a:xfrm>
              <a:custGeom>
                <a:rect b="b" l="l" r="r" t="t"/>
                <a:pathLst>
                  <a:path extrusionOk="0" h="440055" w="1892300">
                    <a:moveTo>
                      <a:pt x="0" y="439737"/>
                    </a:moveTo>
                    <a:lnTo>
                      <a:pt x="1892300" y="439737"/>
                    </a:lnTo>
                    <a:lnTo>
                      <a:pt x="1892300" y="0"/>
                    </a:lnTo>
                    <a:lnTo>
                      <a:pt x="0" y="0"/>
                    </a:lnTo>
                    <a:lnTo>
                      <a:pt x="0" y="439737"/>
                    </a:lnTo>
                    <a:close/>
                  </a:path>
                </a:pathLst>
              </a:custGeom>
              <a:solidFill>
                <a:srgbClr val="FFF2CC"/>
              </a:solidFill>
              <a:ln>
                <a:noFill/>
              </a:ln>
              <a:effectLst>
                <a:outerShdw blurRad="44450" algn="ctr" dir="5400000" dist="27940">
                  <a:srgbClr val="000000">
                    <a:alpha val="31760"/>
                  </a:srgbClr>
                </a:outerShdw>
              </a:effectLst>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26" name="Google Shape;726;p59"/>
              <p:cNvSpPr/>
              <p:nvPr/>
            </p:nvSpPr>
            <p:spPr>
              <a:xfrm>
                <a:off x="20621789" y="2222500"/>
                <a:ext cx="1313678" cy="1302563"/>
              </a:xfrm>
              <a:custGeom>
                <a:rect b="b" l="l" r="r" t="t"/>
                <a:pathLst>
                  <a:path extrusionOk="0" h="440055" w="1883409">
                    <a:moveTo>
                      <a:pt x="0" y="0"/>
                    </a:moveTo>
                    <a:lnTo>
                      <a:pt x="0" y="439737"/>
                    </a:lnTo>
                    <a:lnTo>
                      <a:pt x="1883155" y="439737"/>
                    </a:lnTo>
                    <a:lnTo>
                      <a:pt x="1883155" y="0"/>
                    </a:lnTo>
                    <a:lnTo>
                      <a:pt x="0" y="0"/>
                    </a:lnTo>
                    <a:close/>
                  </a:path>
                </a:pathLst>
              </a:custGeom>
              <a:solidFill>
                <a:srgbClr val="FF8200"/>
              </a:solidFill>
              <a:ln>
                <a:noFill/>
              </a:ln>
              <a:effectLst>
                <a:outerShdw blurRad="44450" algn="ctr" dir="5400000" dist="27940">
                  <a:srgbClr val="000000">
                    <a:alpha val="31760"/>
                  </a:srgbClr>
                </a:outerShdw>
              </a:effectLst>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727" name="Google Shape;727;p59"/>
            <p:cNvSpPr/>
            <p:nvPr/>
          </p:nvSpPr>
          <p:spPr>
            <a:xfrm>
              <a:off x="15067756" y="9568581"/>
              <a:ext cx="2820405" cy="1112239"/>
            </a:xfrm>
            <a:custGeom>
              <a:rect b="b" l="l" r="r" t="t"/>
              <a:pathLst>
                <a:path extrusionOk="0" h="440055" w="1883409">
                  <a:moveTo>
                    <a:pt x="0" y="0"/>
                  </a:moveTo>
                  <a:lnTo>
                    <a:pt x="0" y="439737"/>
                  </a:lnTo>
                  <a:lnTo>
                    <a:pt x="1883155" y="439737"/>
                  </a:lnTo>
                  <a:lnTo>
                    <a:pt x="1883155" y="0"/>
                  </a:lnTo>
                  <a:lnTo>
                    <a:pt x="0" y="0"/>
                  </a:lnTo>
                  <a:close/>
                </a:path>
              </a:pathLst>
            </a:custGeom>
            <a:solidFill>
              <a:srgbClr val="FEE599"/>
            </a:solidFill>
            <a:ln>
              <a:noFill/>
            </a:ln>
            <a:effectLst>
              <a:outerShdw blurRad="44450" algn="ctr" dir="5400000" dist="27940">
                <a:srgbClr val="000000">
                  <a:alpha val="31760"/>
                </a:srgbClr>
              </a:outerShdw>
            </a:effectLst>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728" name="Google Shape;728;p59"/>
          <p:cNvSpPr txBox="1"/>
          <p:nvPr/>
        </p:nvSpPr>
        <p:spPr>
          <a:xfrm>
            <a:off x="665956" y="9771598"/>
            <a:ext cx="11277600" cy="708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4000">
                <a:solidFill>
                  <a:schemeClr val="dk1"/>
                </a:solidFill>
                <a:latin typeface="Times New Roman"/>
                <a:ea typeface="Times New Roman"/>
                <a:cs typeface="Times New Roman"/>
                <a:sym typeface="Times New Roman"/>
              </a:rPr>
              <a:t>Title of project</a:t>
            </a:r>
            <a:endParaRPr/>
          </a:p>
        </p:txBody>
      </p:sp>
      <p:sp>
        <p:nvSpPr>
          <p:cNvPr id="729" name="Google Shape;729;p59"/>
          <p:cNvSpPr txBox="1"/>
          <p:nvPr/>
        </p:nvSpPr>
        <p:spPr>
          <a:xfrm>
            <a:off x="15486923" y="9928984"/>
            <a:ext cx="22425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chemeClr val="dk1"/>
                </a:solidFill>
                <a:latin typeface="Times New Roman"/>
                <a:ea typeface="Times New Roman"/>
                <a:cs typeface="Times New Roman"/>
                <a:sym typeface="Times New Roman"/>
              </a:rPr>
              <a:t>Month - Year</a:t>
            </a:r>
            <a:endParaRPr sz="2800">
              <a:solidFill>
                <a:schemeClr val="dk1"/>
              </a:solidFill>
              <a:latin typeface="Calibri"/>
              <a:ea typeface="Calibri"/>
              <a:cs typeface="Calibri"/>
              <a:sym typeface="Calibri"/>
            </a:endParaRPr>
          </a:p>
        </p:txBody>
      </p:sp>
      <p:sp>
        <p:nvSpPr>
          <p:cNvPr id="730" name="Google Shape;730;p59"/>
          <p:cNvSpPr txBox="1"/>
          <p:nvPr/>
        </p:nvSpPr>
        <p:spPr>
          <a:xfrm>
            <a:off x="18115756" y="9911199"/>
            <a:ext cx="575100" cy="3885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3200">
                <a:solidFill>
                  <a:schemeClr val="lt1"/>
                </a:solidFill>
                <a:latin typeface="Calibri"/>
                <a:ea typeface="Calibri"/>
                <a:cs typeface="Calibri"/>
                <a:sym typeface="Calibri"/>
              </a:rPr>
              <a:t>‹#›</a:t>
            </a:fld>
            <a:endParaRPr sz="1870">
              <a:solidFill>
                <a:schemeClr val="lt1"/>
              </a:solidFill>
              <a:latin typeface="Calibri"/>
              <a:ea typeface="Calibri"/>
              <a:cs typeface="Calibri"/>
              <a:sym typeface="Calibri"/>
            </a:endParaRPr>
          </a:p>
        </p:txBody>
      </p:sp>
      <p:grpSp>
        <p:nvGrpSpPr>
          <p:cNvPr id="731" name="Google Shape;731;p59"/>
          <p:cNvGrpSpPr/>
          <p:nvPr/>
        </p:nvGrpSpPr>
        <p:grpSpPr>
          <a:xfrm>
            <a:off x="13" y="9568476"/>
            <a:ext cx="19007909" cy="1112338"/>
            <a:chOff x="13" y="9568476"/>
            <a:chExt cx="19007909" cy="1112338"/>
          </a:xfrm>
        </p:grpSpPr>
        <p:grpSp>
          <p:nvGrpSpPr>
            <p:cNvPr id="732" name="Google Shape;732;p59"/>
            <p:cNvGrpSpPr/>
            <p:nvPr/>
          </p:nvGrpSpPr>
          <p:grpSpPr>
            <a:xfrm>
              <a:off x="13" y="9568476"/>
              <a:ext cx="19007909" cy="1112258"/>
              <a:chOff x="-324645" y="2222500"/>
              <a:chExt cx="22260112" cy="1302563"/>
            </a:xfrm>
          </p:grpSpPr>
          <p:sp>
            <p:nvSpPr>
              <p:cNvPr id="733" name="Google Shape;733;p59"/>
              <p:cNvSpPr/>
              <p:nvPr/>
            </p:nvSpPr>
            <p:spPr>
              <a:xfrm>
                <a:off x="-324645" y="2222500"/>
                <a:ext cx="17645698" cy="1302563"/>
              </a:xfrm>
              <a:custGeom>
                <a:rect b="b" l="l" r="r" t="t"/>
                <a:pathLst>
                  <a:path extrusionOk="0" h="440055" w="1892300">
                    <a:moveTo>
                      <a:pt x="0" y="439737"/>
                    </a:moveTo>
                    <a:lnTo>
                      <a:pt x="1892300" y="439737"/>
                    </a:lnTo>
                    <a:lnTo>
                      <a:pt x="1892300" y="0"/>
                    </a:lnTo>
                    <a:lnTo>
                      <a:pt x="0" y="0"/>
                    </a:lnTo>
                    <a:lnTo>
                      <a:pt x="0" y="439737"/>
                    </a:lnTo>
                    <a:close/>
                  </a:path>
                </a:pathLst>
              </a:custGeom>
              <a:solidFill>
                <a:srgbClr val="FFF2CC"/>
              </a:solidFill>
              <a:ln>
                <a:noFill/>
              </a:ln>
              <a:effectLst>
                <a:outerShdw blurRad="44450" algn="ctr" dir="5400000" dist="27940">
                  <a:srgbClr val="000000">
                    <a:alpha val="31760"/>
                  </a:srgbClr>
                </a:outerShdw>
              </a:effectLst>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34" name="Google Shape;734;p59"/>
              <p:cNvSpPr/>
              <p:nvPr/>
            </p:nvSpPr>
            <p:spPr>
              <a:xfrm>
                <a:off x="20621789" y="2222500"/>
                <a:ext cx="1313678" cy="1302563"/>
              </a:xfrm>
              <a:custGeom>
                <a:rect b="b" l="l" r="r" t="t"/>
                <a:pathLst>
                  <a:path extrusionOk="0" h="440055" w="1883409">
                    <a:moveTo>
                      <a:pt x="0" y="0"/>
                    </a:moveTo>
                    <a:lnTo>
                      <a:pt x="0" y="439737"/>
                    </a:lnTo>
                    <a:lnTo>
                      <a:pt x="1883155" y="439737"/>
                    </a:lnTo>
                    <a:lnTo>
                      <a:pt x="1883155" y="0"/>
                    </a:lnTo>
                    <a:lnTo>
                      <a:pt x="0" y="0"/>
                    </a:lnTo>
                    <a:close/>
                  </a:path>
                </a:pathLst>
              </a:custGeom>
              <a:solidFill>
                <a:srgbClr val="FF8200"/>
              </a:solidFill>
              <a:ln>
                <a:noFill/>
              </a:ln>
              <a:effectLst>
                <a:outerShdw blurRad="44450" algn="ctr" dir="5400000" dist="27940">
                  <a:srgbClr val="000000">
                    <a:alpha val="31760"/>
                  </a:srgbClr>
                </a:outerShdw>
              </a:effectLst>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735" name="Google Shape;735;p59"/>
            <p:cNvSpPr/>
            <p:nvPr/>
          </p:nvSpPr>
          <p:spPr>
            <a:xfrm>
              <a:off x="14574849" y="9568575"/>
              <a:ext cx="3310091" cy="1112239"/>
            </a:xfrm>
            <a:custGeom>
              <a:rect b="b" l="l" r="r" t="t"/>
              <a:pathLst>
                <a:path extrusionOk="0" h="440055" w="1883409">
                  <a:moveTo>
                    <a:pt x="0" y="0"/>
                  </a:moveTo>
                  <a:lnTo>
                    <a:pt x="0" y="439737"/>
                  </a:lnTo>
                  <a:lnTo>
                    <a:pt x="1883155" y="439737"/>
                  </a:lnTo>
                  <a:lnTo>
                    <a:pt x="1883155" y="0"/>
                  </a:lnTo>
                  <a:lnTo>
                    <a:pt x="0" y="0"/>
                  </a:lnTo>
                  <a:close/>
                </a:path>
              </a:pathLst>
            </a:custGeom>
            <a:solidFill>
              <a:srgbClr val="FEE599"/>
            </a:solidFill>
            <a:ln>
              <a:noFill/>
            </a:ln>
            <a:effectLst>
              <a:outerShdw blurRad="44450" algn="ctr" dir="5400000" dist="27940">
                <a:srgbClr val="000000">
                  <a:alpha val="31760"/>
                </a:srgbClr>
              </a:outerShdw>
            </a:effectLst>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736" name="Google Shape;736;p59"/>
          <p:cNvSpPr txBox="1"/>
          <p:nvPr/>
        </p:nvSpPr>
        <p:spPr>
          <a:xfrm>
            <a:off x="560331" y="9655610"/>
            <a:ext cx="11277600" cy="1462200"/>
          </a:xfrm>
          <a:prstGeom prst="rect">
            <a:avLst/>
          </a:prstGeom>
          <a:noFill/>
          <a:ln>
            <a:noFill/>
          </a:ln>
        </p:spPr>
        <p:txBody>
          <a:bodyPr anchorCtr="0" anchor="t" bIns="45700" lIns="91425" spcFirstLastPara="1" rIns="91425" wrap="square" tIns="45700">
            <a:spAutoFit/>
          </a:bodyPr>
          <a:lstStyle/>
          <a:p>
            <a:pPr indent="-533400" lvl="0" marL="457200" rtl="0" algn="l">
              <a:spcBef>
                <a:spcPts val="0"/>
              </a:spcBef>
              <a:spcAft>
                <a:spcPts val="0"/>
              </a:spcAft>
              <a:buClr>
                <a:srgbClr val="4C1130"/>
              </a:buClr>
              <a:buSzPts val="4800"/>
              <a:buFont typeface="Comic Sans MS"/>
              <a:buChar char="➢"/>
            </a:pPr>
            <a:r>
              <a:rPr lang="en-US" sz="4800">
                <a:solidFill>
                  <a:srgbClr val="4C1130"/>
                </a:solidFill>
                <a:latin typeface="Comic Sans MS"/>
                <a:ea typeface="Comic Sans MS"/>
                <a:cs typeface="Comic Sans MS"/>
                <a:sym typeface="Comic Sans MS"/>
              </a:rPr>
              <a:t>Event Management Portal</a:t>
            </a:r>
            <a:endParaRPr sz="4000">
              <a:solidFill>
                <a:srgbClr val="4C1130"/>
              </a:solidFill>
              <a:latin typeface="Comic Sans MS"/>
              <a:ea typeface="Comic Sans MS"/>
              <a:cs typeface="Comic Sans MS"/>
              <a:sym typeface="Comic Sans MS"/>
            </a:endParaRPr>
          </a:p>
          <a:p>
            <a:pPr indent="0" lvl="0" marL="914400" rtl="0" algn="l">
              <a:spcBef>
                <a:spcPts val="0"/>
              </a:spcBef>
              <a:spcAft>
                <a:spcPts val="0"/>
              </a:spcAft>
              <a:buNone/>
            </a:pPr>
            <a:r>
              <a:t/>
            </a:r>
            <a:endParaRPr b="1" sz="4100">
              <a:solidFill>
                <a:srgbClr val="4C1130"/>
              </a:solidFill>
              <a:latin typeface="Roboto"/>
              <a:ea typeface="Roboto"/>
              <a:cs typeface="Roboto"/>
              <a:sym typeface="Roboto"/>
            </a:endParaRPr>
          </a:p>
        </p:txBody>
      </p:sp>
      <p:sp>
        <p:nvSpPr>
          <p:cNvPr id="737" name="Google Shape;737;p59"/>
          <p:cNvSpPr txBox="1"/>
          <p:nvPr/>
        </p:nvSpPr>
        <p:spPr>
          <a:xfrm>
            <a:off x="18115756" y="9911199"/>
            <a:ext cx="575100" cy="3885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3200">
                <a:solidFill>
                  <a:schemeClr val="lt1"/>
                </a:solidFill>
                <a:latin typeface="Calibri"/>
                <a:ea typeface="Calibri"/>
                <a:cs typeface="Calibri"/>
                <a:sym typeface="Calibri"/>
              </a:rPr>
              <a:t>‹#›</a:t>
            </a:fld>
            <a:endParaRPr sz="1870">
              <a:solidFill>
                <a:schemeClr val="lt1"/>
              </a:solidFill>
              <a:latin typeface="Calibri"/>
              <a:ea typeface="Calibri"/>
              <a:cs typeface="Calibri"/>
              <a:sym typeface="Calibri"/>
            </a:endParaRPr>
          </a:p>
        </p:txBody>
      </p:sp>
      <p:sp>
        <p:nvSpPr>
          <p:cNvPr id="738" name="Google Shape;738;p59"/>
          <p:cNvSpPr txBox="1"/>
          <p:nvPr/>
        </p:nvSpPr>
        <p:spPr>
          <a:xfrm>
            <a:off x="14733276" y="9809500"/>
            <a:ext cx="35409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rgbClr val="4C1130"/>
                </a:solidFill>
                <a:latin typeface="Comic Sans MS"/>
                <a:ea typeface="Comic Sans MS"/>
                <a:cs typeface="Comic Sans MS"/>
                <a:sym typeface="Comic Sans MS"/>
              </a:rPr>
              <a:t>March - 2025</a:t>
            </a:r>
            <a:endParaRPr sz="2800">
              <a:solidFill>
                <a:srgbClr val="4C1130"/>
              </a:solidFill>
              <a:latin typeface="Comic Sans MS"/>
              <a:ea typeface="Comic Sans MS"/>
              <a:cs typeface="Comic Sans MS"/>
              <a:sym typeface="Comic Sans M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742" name="Shape 742"/>
        <p:cNvGrpSpPr/>
        <p:nvPr/>
      </p:nvGrpSpPr>
      <p:grpSpPr>
        <a:xfrm>
          <a:off x="0" y="0"/>
          <a:ext cx="0" cy="0"/>
          <a:chOff x="0" y="0"/>
          <a:chExt cx="0" cy="0"/>
        </a:xfrm>
      </p:grpSpPr>
      <p:sp>
        <p:nvSpPr>
          <p:cNvPr id="743" name="Google Shape;743;p60"/>
          <p:cNvSpPr txBox="1"/>
          <p:nvPr>
            <p:ph idx="4294967295" type="sldNum"/>
          </p:nvPr>
        </p:nvSpPr>
        <p:spPr>
          <a:xfrm>
            <a:off x="17569655" y="9848231"/>
            <a:ext cx="1140600" cy="8184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1900"/>
              <a:t>‹#›</a:t>
            </a:fld>
            <a:endParaRPr sz="1900"/>
          </a:p>
        </p:txBody>
      </p:sp>
      <p:grpSp>
        <p:nvGrpSpPr>
          <p:cNvPr id="744" name="Google Shape;744;p60"/>
          <p:cNvGrpSpPr/>
          <p:nvPr/>
        </p:nvGrpSpPr>
        <p:grpSpPr>
          <a:xfrm>
            <a:off x="13" y="9568476"/>
            <a:ext cx="19007909" cy="1112345"/>
            <a:chOff x="13" y="9568476"/>
            <a:chExt cx="19007909" cy="1112345"/>
          </a:xfrm>
        </p:grpSpPr>
        <p:grpSp>
          <p:nvGrpSpPr>
            <p:cNvPr id="745" name="Google Shape;745;p60"/>
            <p:cNvGrpSpPr/>
            <p:nvPr/>
          </p:nvGrpSpPr>
          <p:grpSpPr>
            <a:xfrm>
              <a:off x="13" y="9568476"/>
              <a:ext cx="19007909" cy="1112258"/>
              <a:chOff x="-324645" y="2222500"/>
              <a:chExt cx="22260112" cy="1302563"/>
            </a:xfrm>
          </p:grpSpPr>
          <p:sp>
            <p:nvSpPr>
              <p:cNvPr id="746" name="Google Shape;746;p60"/>
              <p:cNvSpPr/>
              <p:nvPr/>
            </p:nvSpPr>
            <p:spPr>
              <a:xfrm>
                <a:off x="-324645" y="2222500"/>
                <a:ext cx="17645698" cy="1302563"/>
              </a:xfrm>
              <a:custGeom>
                <a:rect b="b" l="l" r="r" t="t"/>
                <a:pathLst>
                  <a:path extrusionOk="0" h="440055" w="1892300">
                    <a:moveTo>
                      <a:pt x="0" y="439737"/>
                    </a:moveTo>
                    <a:lnTo>
                      <a:pt x="1892300" y="439737"/>
                    </a:lnTo>
                    <a:lnTo>
                      <a:pt x="1892300" y="0"/>
                    </a:lnTo>
                    <a:lnTo>
                      <a:pt x="0" y="0"/>
                    </a:lnTo>
                    <a:lnTo>
                      <a:pt x="0" y="439737"/>
                    </a:lnTo>
                    <a:close/>
                  </a:path>
                </a:pathLst>
              </a:custGeom>
              <a:solidFill>
                <a:srgbClr val="FFF2CC"/>
              </a:solidFill>
              <a:ln>
                <a:noFill/>
              </a:ln>
              <a:effectLst>
                <a:outerShdw blurRad="44450" algn="ctr" dir="5400000" dist="27940">
                  <a:srgbClr val="000000">
                    <a:alpha val="31760"/>
                  </a:srgbClr>
                </a:outerShdw>
              </a:effectLst>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47" name="Google Shape;747;p60"/>
              <p:cNvSpPr/>
              <p:nvPr/>
            </p:nvSpPr>
            <p:spPr>
              <a:xfrm>
                <a:off x="20621789" y="2222500"/>
                <a:ext cx="1313678" cy="1302563"/>
              </a:xfrm>
              <a:custGeom>
                <a:rect b="b" l="l" r="r" t="t"/>
                <a:pathLst>
                  <a:path extrusionOk="0" h="440055" w="1883409">
                    <a:moveTo>
                      <a:pt x="0" y="0"/>
                    </a:moveTo>
                    <a:lnTo>
                      <a:pt x="0" y="439737"/>
                    </a:lnTo>
                    <a:lnTo>
                      <a:pt x="1883155" y="439737"/>
                    </a:lnTo>
                    <a:lnTo>
                      <a:pt x="1883155" y="0"/>
                    </a:lnTo>
                    <a:lnTo>
                      <a:pt x="0" y="0"/>
                    </a:lnTo>
                    <a:close/>
                  </a:path>
                </a:pathLst>
              </a:custGeom>
              <a:solidFill>
                <a:srgbClr val="FF8200"/>
              </a:solidFill>
              <a:ln>
                <a:noFill/>
              </a:ln>
              <a:effectLst>
                <a:outerShdw blurRad="44450" algn="ctr" dir="5400000" dist="27940">
                  <a:srgbClr val="000000">
                    <a:alpha val="31760"/>
                  </a:srgbClr>
                </a:outerShdw>
              </a:effectLst>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748" name="Google Shape;748;p60"/>
            <p:cNvSpPr/>
            <p:nvPr/>
          </p:nvSpPr>
          <p:spPr>
            <a:xfrm>
              <a:off x="15067756" y="9568581"/>
              <a:ext cx="2820405" cy="1112239"/>
            </a:xfrm>
            <a:custGeom>
              <a:rect b="b" l="l" r="r" t="t"/>
              <a:pathLst>
                <a:path extrusionOk="0" h="440055" w="1883409">
                  <a:moveTo>
                    <a:pt x="0" y="0"/>
                  </a:moveTo>
                  <a:lnTo>
                    <a:pt x="0" y="439737"/>
                  </a:lnTo>
                  <a:lnTo>
                    <a:pt x="1883155" y="439737"/>
                  </a:lnTo>
                  <a:lnTo>
                    <a:pt x="1883155" y="0"/>
                  </a:lnTo>
                  <a:lnTo>
                    <a:pt x="0" y="0"/>
                  </a:lnTo>
                  <a:close/>
                </a:path>
              </a:pathLst>
            </a:custGeom>
            <a:solidFill>
              <a:srgbClr val="FEE599"/>
            </a:solidFill>
            <a:ln>
              <a:noFill/>
            </a:ln>
            <a:effectLst>
              <a:outerShdw blurRad="44450" algn="ctr" dir="5400000" dist="27940">
                <a:srgbClr val="000000">
                  <a:alpha val="31760"/>
                </a:srgbClr>
              </a:outerShdw>
            </a:effectLst>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749" name="Google Shape;749;p60"/>
          <p:cNvSpPr txBox="1"/>
          <p:nvPr/>
        </p:nvSpPr>
        <p:spPr>
          <a:xfrm>
            <a:off x="665956" y="9771598"/>
            <a:ext cx="11277600" cy="708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4000">
                <a:solidFill>
                  <a:schemeClr val="dk1"/>
                </a:solidFill>
                <a:latin typeface="Times New Roman"/>
                <a:ea typeface="Times New Roman"/>
                <a:cs typeface="Times New Roman"/>
                <a:sym typeface="Times New Roman"/>
              </a:rPr>
              <a:t>Title of project</a:t>
            </a:r>
            <a:endParaRPr/>
          </a:p>
        </p:txBody>
      </p:sp>
      <p:sp>
        <p:nvSpPr>
          <p:cNvPr id="750" name="Google Shape;750;p60"/>
          <p:cNvSpPr txBox="1"/>
          <p:nvPr/>
        </p:nvSpPr>
        <p:spPr>
          <a:xfrm>
            <a:off x="15486923" y="9928984"/>
            <a:ext cx="22425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chemeClr val="dk1"/>
                </a:solidFill>
                <a:latin typeface="Times New Roman"/>
                <a:ea typeface="Times New Roman"/>
                <a:cs typeface="Times New Roman"/>
                <a:sym typeface="Times New Roman"/>
              </a:rPr>
              <a:t>Month - Year</a:t>
            </a:r>
            <a:endParaRPr sz="2800">
              <a:solidFill>
                <a:schemeClr val="dk1"/>
              </a:solidFill>
              <a:latin typeface="Calibri"/>
              <a:ea typeface="Calibri"/>
              <a:cs typeface="Calibri"/>
              <a:sym typeface="Calibri"/>
            </a:endParaRPr>
          </a:p>
        </p:txBody>
      </p:sp>
      <p:sp>
        <p:nvSpPr>
          <p:cNvPr id="751" name="Google Shape;751;p60"/>
          <p:cNvSpPr txBox="1"/>
          <p:nvPr/>
        </p:nvSpPr>
        <p:spPr>
          <a:xfrm>
            <a:off x="18115756" y="9911199"/>
            <a:ext cx="575100" cy="3885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3200">
                <a:solidFill>
                  <a:schemeClr val="lt1"/>
                </a:solidFill>
                <a:latin typeface="Calibri"/>
                <a:ea typeface="Calibri"/>
                <a:cs typeface="Calibri"/>
                <a:sym typeface="Calibri"/>
              </a:rPr>
              <a:t>‹#›</a:t>
            </a:fld>
            <a:endParaRPr sz="1870">
              <a:solidFill>
                <a:schemeClr val="lt1"/>
              </a:solidFill>
              <a:latin typeface="Calibri"/>
              <a:ea typeface="Calibri"/>
              <a:cs typeface="Calibri"/>
              <a:sym typeface="Calibri"/>
            </a:endParaRPr>
          </a:p>
        </p:txBody>
      </p:sp>
      <p:sp>
        <p:nvSpPr>
          <p:cNvPr id="752" name="Google Shape;752;p60"/>
          <p:cNvSpPr/>
          <p:nvPr/>
        </p:nvSpPr>
        <p:spPr>
          <a:xfrm>
            <a:off x="25" y="93525"/>
            <a:ext cx="9448903" cy="828307"/>
          </a:xfrm>
          <a:custGeom>
            <a:rect b="b" l="l" r="r" t="t"/>
            <a:pathLst>
              <a:path extrusionOk="0" h="439420" w="3844925">
                <a:moveTo>
                  <a:pt x="0" y="439204"/>
                </a:moveTo>
                <a:lnTo>
                  <a:pt x="3844798" y="439204"/>
                </a:lnTo>
                <a:lnTo>
                  <a:pt x="3844798" y="0"/>
                </a:lnTo>
                <a:lnTo>
                  <a:pt x="0" y="0"/>
                </a:lnTo>
                <a:lnTo>
                  <a:pt x="0" y="439204"/>
                </a:lnTo>
                <a:close/>
              </a:path>
            </a:pathLst>
          </a:custGeom>
          <a:solidFill>
            <a:srgbClr val="8E7CC3"/>
          </a:solidFill>
          <a:ln>
            <a:noFill/>
          </a:ln>
          <a:effectLst>
            <a:outerShdw blurRad="44450" algn="ctr" dir="5400000" dist="27940">
              <a:srgbClr val="000000">
                <a:alpha val="31760"/>
              </a:srgbClr>
            </a:outerShdw>
          </a:effectLst>
        </p:spPr>
        <p:txBody>
          <a:bodyPr anchorCtr="0" anchor="t" bIns="0" lIns="0" spcFirstLastPara="1" rIns="0" wrap="square" tIns="0">
            <a:noAutofit/>
          </a:bodyPr>
          <a:lstStyle/>
          <a:p>
            <a:pPr indent="0" lvl="1" marL="0" marR="0" rtl="0" algn="l">
              <a:spcBef>
                <a:spcPts val="0"/>
              </a:spcBef>
              <a:spcAft>
                <a:spcPts val="0"/>
              </a:spcAft>
              <a:buNone/>
            </a:pPr>
            <a:r>
              <a:rPr b="1" lang="en-US" sz="5400">
                <a:solidFill>
                  <a:schemeClr val="lt1"/>
                </a:solidFill>
                <a:latin typeface="Comic Sans MS"/>
                <a:ea typeface="Comic Sans MS"/>
                <a:cs typeface="Comic Sans MS"/>
                <a:sym typeface="Comic Sans MS"/>
              </a:rPr>
              <a:t> 5.1. System Architecture</a:t>
            </a:r>
            <a:endParaRPr b="1" i="0" sz="2000" u="none" cap="none" strike="noStrike">
              <a:solidFill>
                <a:schemeClr val="lt1"/>
              </a:solidFill>
              <a:latin typeface="Comic Sans MS"/>
              <a:ea typeface="Comic Sans MS"/>
              <a:cs typeface="Comic Sans MS"/>
              <a:sym typeface="Comic Sans MS"/>
            </a:endParaRPr>
          </a:p>
        </p:txBody>
      </p:sp>
      <p:grpSp>
        <p:nvGrpSpPr>
          <p:cNvPr id="753" name="Google Shape;753;p60"/>
          <p:cNvGrpSpPr/>
          <p:nvPr/>
        </p:nvGrpSpPr>
        <p:grpSpPr>
          <a:xfrm>
            <a:off x="13" y="9568476"/>
            <a:ext cx="19007909" cy="1112338"/>
            <a:chOff x="13" y="9568476"/>
            <a:chExt cx="19007909" cy="1112338"/>
          </a:xfrm>
        </p:grpSpPr>
        <p:grpSp>
          <p:nvGrpSpPr>
            <p:cNvPr id="754" name="Google Shape;754;p60"/>
            <p:cNvGrpSpPr/>
            <p:nvPr/>
          </p:nvGrpSpPr>
          <p:grpSpPr>
            <a:xfrm>
              <a:off x="13" y="9568476"/>
              <a:ext cx="19007909" cy="1112258"/>
              <a:chOff x="-324645" y="2222500"/>
              <a:chExt cx="22260112" cy="1302563"/>
            </a:xfrm>
          </p:grpSpPr>
          <p:sp>
            <p:nvSpPr>
              <p:cNvPr id="755" name="Google Shape;755;p60"/>
              <p:cNvSpPr/>
              <p:nvPr/>
            </p:nvSpPr>
            <p:spPr>
              <a:xfrm>
                <a:off x="-324645" y="2222500"/>
                <a:ext cx="17645698" cy="1302563"/>
              </a:xfrm>
              <a:custGeom>
                <a:rect b="b" l="l" r="r" t="t"/>
                <a:pathLst>
                  <a:path extrusionOk="0" h="440055" w="1892300">
                    <a:moveTo>
                      <a:pt x="0" y="439737"/>
                    </a:moveTo>
                    <a:lnTo>
                      <a:pt x="1892300" y="439737"/>
                    </a:lnTo>
                    <a:lnTo>
                      <a:pt x="1892300" y="0"/>
                    </a:lnTo>
                    <a:lnTo>
                      <a:pt x="0" y="0"/>
                    </a:lnTo>
                    <a:lnTo>
                      <a:pt x="0" y="439737"/>
                    </a:lnTo>
                    <a:close/>
                  </a:path>
                </a:pathLst>
              </a:custGeom>
              <a:solidFill>
                <a:srgbClr val="FFF2CC"/>
              </a:solidFill>
              <a:ln>
                <a:noFill/>
              </a:ln>
              <a:effectLst>
                <a:outerShdw blurRad="44450" algn="ctr" dir="5400000" dist="27940">
                  <a:srgbClr val="000000">
                    <a:alpha val="31760"/>
                  </a:srgbClr>
                </a:outerShdw>
              </a:effectLst>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56" name="Google Shape;756;p60"/>
              <p:cNvSpPr/>
              <p:nvPr/>
            </p:nvSpPr>
            <p:spPr>
              <a:xfrm>
                <a:off x="20621789" y="2222500"/>
                <a:ext cx="1313678" cy="1302563"/>
              </a:xfrm>
              <a:custGeom>
                <a:rect b="b" l="l" r="r" t="t"/>
                <a:pathLst>
                  <a:path extrusionOk="0" h="440055" w="1883409">
                    <a:moveTo>
                      <a:pt x="0" y="0"/>
                    </a:moveTo>
                    <a:lnTo>
                      <a:pt x="0" y="439737"/>
                    </a:lnTo>
                    <a:lnTo>
                      <a:pt x="1883155" y="439737"/>
                    </a:lnTo>
                    <a:lnTo>
                      <a:pt x="1883155" y="0"/>
                    </a:lnTo>
                    <a:lnTo>
                      <a:pt x="0" y="0"/>
                    </a:lnTo>
                    <a:close/>
                  </a:path>
                </a:pathLst>
              </a:custGeom>
              <a:solidFill>
                <a:srgbClr val="FF8200"/>
              </a:solidFill>
              <a:ln>
                <a:noFill/>
              </a:ln>
              <a:effectLst>
                <a:outerShdw blurRad="44450" algn="ctr" dir="5400000" dist="27940">
                  <a:srgbClr val="000000">
                    <a:alpha val="31760"/>
                  </a:srgbClr>
                </a:outerShdw>
              </a:effectLst>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757" name="Google Shape;757;p60"/>
            <p:cNvSpPr/>
            <p:nvPr/>
          </p:nvSpPr>
          <p:spPr>
            <a:xfrm>
              <a:off x="14574849" y="9568575"/>
              <a:ext cx="3310091" cy="1112239"/>
            </a:xfrm>
            <a:custGeom>
              <a:rect b="b" l="l" r="r" t="t"/>
              <a:pathLst>
                <a:path extrusionOk="0" h="440055" w="1883409">
                  <a:moveTo>
                    <a:pt x="0" y="0"/>
                  </a:moveTo>
                  <a:lnTo>
                    <a:pt x="0" y="439737"/>
                  </a:lnTo>
                  <a:lnTo>
                    <a:pt x="1883155" y="439737"/>
                  </a:lnTo>
                  <a:lnTo>
                    <a:pt x="1883155" y="0"/>
                  </a:lnTo>
                  <a:lnTo>
                    <a:pt x="0" y="0"/>
                  </a:lnTo>
                  <a:close/>
                </a:path>
              </a:pathLst>
            </a:custGeom>
            <a:solidFill>
              <a:srgbClr val="FEE599"/>
            </a:solidFill>
            <a:ln>
              <a:noFill/>
            </a:ln>
            <a:effectLst>
              <a:outerShdw blurRad="44450" algn="ctr" dir="5400000" dist="27940">
                <a:srgbClr val="000000">
                  <a:alpha val="31760"/>
                </a:srgbClr>
              </a:outerShdw>
            </a:effectLst>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758" name="Google Shape;758;p60"/>
          <p:cNvSpPr txBox="1"/>
          <p:nvPr/>
        </p:nvSpPr>
        <p:spPr>
          <a:xfrm>
            <a:off x="560331" y="9655610"/>
            <a:ext cx="11277600" cy="1462200"/>
          </a:xfrm>
          <a:prstGeom prst="rect">
            <a:avLst/>
          </a:prstGeom>
          <a:noFill/>
          <a:ln>
            <a:noFill/>
          </a:ln>
        </p:spPr>
        <p:txBody>
          <a:bodyPr anchorCtr="0" anchor="t" bIns="45700" lIns="91425" spcFirstLastPara="1" rIns="91425" wrap="square" tIns="45700">
            <a:spAutoFit/>
          </a:bodyPr>
          <a:lstStyle/>
          <a:p>
            <a:pPr indent="-533400" lvl="0" marL="457200" rtl="0" algn="l">
              <a:spcBef>
                <a:spcPts val="0"/>
              </a:spcBef>
              <a:spcAft>
                <a:spcPts val="0"/>
              </a:spcAft>
              <a:buClr>
                <a:srgbClr val="4C1130"/>
              </a:buClr>
              <a:buSzPts val="4800"/>
              <a:buFont typeface="Comic Sans MS"/>
              <a:buChar char="➢"/>
            </a:pPr>
            <a:r>
              <a:rPr lang="en-US" sz="4800">
                <a:solidFill>
                  <a:srgbClr val="4C1130"/>
                </a:solidFill>
                <a:latin typeface="Comic Sans MS"/>
                <a:ea typeface="Comic Sans MS"/>
                <a:cs typeface="Comic Sans MS"/>
                <a:sym typeface="Comic Sans MS"/>
              </a:rPr>
              <a:t>Event Management Portal</a:t>
            </a:r>
            <a:endParaRPr sz="4000">
              <a:solidFill>
                <a:srgbClr val="4C1130"/>
              </a:solidFill>
              <a:latin typeface="Comic Sans MS"/>
              <a:ea typeface="Comic Sans MS"/>
              <a:cs typeface="Comic Sans MS"/>
              <a:sym typeface="Comic Sans MS"/>
            </a:endParaRPr>
          </a:p>
          <a:p>
            <a:pPr indent="0" lvl="0" marL="914400" rtl="0" algn="l">
              <a:spcBef>
                <a:spcPts val="0"/>
              </a:spcBef>
              <a:spcAft>
                <a:spcPts val="0"/>
              </a:spcAft>
              <a:buNone/>
            </a:pPr>
            <a:r>
              <a:t/>
            </a:r>
            <a:endParaRPr b="1" sz="4100">
              <a:solidFill>
                <a:srgbClr val="4C1130"/>
              </a:solidFill>
              <a:latin typeface="Roboto"/>
              <a:ea typeface="Roboto"/>
              <a:cs typeface="Roboto"/>
              <a:sym typeface="Roboto"/>
            </a:endParaRPr>
          </a:p>
        </p:txBody>
      </p:sp>
      <p:sp>
        <p:nvSpPr>
          <p:cNvPr id="759" name="Google Shape;759;p60"/>
          <p:cNvSpPr txBox="1"/>
          <p:nvPr/>
        </p:nvSpPr>
        <p:spPr>
          <a:xfrm>
            <a:off x="18011498" y="9771601"/>
            <a:ext cx="783600" cy="7080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3200">
                <a:solidFill>
                  <a:schemeClr val="lt1"/>
                </a:solidFill>
                <a:latin typeface="Calibri"/>
                <a:ea typeface="Calibri"/>
                <a:cs typeface="Calibri"/>
                <a:sym typeface="Calibri"/>
              </a:rPr>
              <a:t>‹#›</a:t>
            </a:fld>
            <a:endParaRPr sz="1870">
              <a:solidFill>
                <a:schemeClr val="lt1"/>
              </a:solidFill>
              <a:latin typeface="Calibri"/>
              <a:ea typeface="Calibri"/>
              <a:cs typeface="Calibri"/>
              <a:sym typeface="Calibri"/>
            </a:endParaRPr>
          </a:p>
        </p:txBody>
      </p:sp>
      <p:sp>
        <p:nvSpPr>
          <p:cNvPr id="760" name="Google Shape;760;p60"/>
          <p:cNvSpPr txBox="1"/>
          <p:nvPr/>
        </p:nvSpPr>
        <p:spPr>
          <a:xfrm>
            <a:off x="14733276" y="9809500"/>
            <a:ext cx="35409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rgbClr val="4C1130"/>
                </a:solidFill>
                <a:latin typeface="Comic Sans MS"/>
                <a:ea typeface="Comic Sans MS"/>
                <a:cs typeface="Comic Sans MS"/>
                <a:sym typeface="Comic Sans MS"/>
              </a:rPr>
              <a:t>March - 2025</a:t>
            </a:r>
            <a:endParaRPr sz="2800">
              <a:solidFill>
                <a:srgbClr val="4C1130"/>
              </a:solidFill>
              <a:latin typeface="Comic Sans MS"/>
              <a:ea typeface="Comic Sans MS"/>
              <a:cs typeface="Comic Sans MS"/>
              <a:sym typeface="Comic Sans MS"/>
            </a:endParaRPr>
          </a:p>
        </p:txBody>
      </p:sp>
      <p:sp>
        <p:nvSpPr>
          <p:cNvPr id="761" name="Google Shape;761;p60"/>
          <p:cNvSpPr txBox="1"/>
          <p:nvPr/>
        </p:nvSpPr>
        <p:spPr>
          <a:xfrm>
            <a:off x="5411125" y="781150"/>
            <a:ext cx="14046600" cy="815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4100">
              <a:solidFill>
                <a:srgbClr val="4C1130"/>
              </a:solidFill>
              <a:latin typeface="Comic Sans MS"/>
              <a:ea typeface="Comic Sans MS"/>
              <a:cs typeface="Comic Sans MS"/>
              <a:sym typeface="Comic Sans MS"/>
            </a:endParaRPr>
          </a:p>
        </p:txBody>
      </p:sp>
      <p:pic>
        <p:nvPicPr>
          <p:cNvPr id="762" name="Google Shape;762;p60" title="68713738505(1).png"/>
          <p:cNvPicPr preferRelativeResize="0"/>
          <p:nvPr/>
        </p:nvPicPr>
        <p:blipFill>
          <a:blip r:embed="rId3">
            <a:alphaModFix/>
          </a:blip>
          <a:stretch>
            <a:fillRect/>
          </a:stretch>
        </p:blipFill>
        <p:spPr>
          <a:xfrm>
            <a:off x="1999250" y="1074550"/>
            <a:ext cx="14428500" cy="8457000"/>
          </a:xfrm>
          <a:prstGeom prst="rect">
            <a:avLst/>
          </a:prstGeom>
          <a:noFill/>
          <a:ln>
            <a:noFill/>
          </a:ln>
          <a:effectLst>
            <a:outerShdw blurRad="371475" rotWithShape="0" algn="bl">
              <a:srgbClr val="4C1130">
                <a:alpha val="85000"/>
              </a:srgbClr>
            </a:outerShdw>
          </a:effectLst>
        </p:spPr>
      </p:pic>
      <p:sp>
        <p:nvSpPr>
          <p:cNvPr id="763" name="Google Shape;763;p60"/>
          <p:cNvSpPr txBox="1"/>
          <p:nvPr/>
        </p:nvSpPr>
        <p:spPr>
          <a:xfrm>
            <a:off x="9081875" y="134800"/>
            <a:ext cx="9685800" cy="815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4100">
                <a:solidFill>
                  <a:srgbClr val="4C1130"/>
                </a:solidFill>
                <a:latin typeface="Comic Sans MS"/>
                <a:ea typeface="Comic Sans MS"/>
                <a:cs typeface="Comic Sans MS"/>
                <a:sym typeface="Comic Sans MS"/>
              </a:rPr>
              <a:t>     Sequence Diagram</a:t>
            </a:r>
            <a:endParaRPr b="1" sz="4100">
              <a:solidFill>
                <a:srgbClr val="4C1130"/>
              </a:solidFill>
              <a:latin typeface="Comic Sans MS"/>
              <a:ea typeface="Comic Sans MS"/>
              <a:cs typeface="Comic Sans MS"/>
              <a:sym typeface="Comic Sans M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767" name="Shape 767"/>
        <p:cNvGrpSpPr/>
        <p:nvPr/>
      </p:nvGrpSpPr>
      <p:grpSpPr>
        <a:xfrm>
          <a:off x="0" y="0"/>
          <a:ext cx="0" cy="0"/>
          <a:chOff x="0" y="0"/>
          <a:chExt cx="0" cy="0"/>
        </a:xfrm>
      </p:grpSpPr>
      <p:sp>
        <p:nvSpPr>
          <p:cNvPr id="768" name="Google Shape;768;p61"/>
          <p:cNvSpPr txBox="1"/>
          <p:nvPr>
            <p:ph idx="4294967295" type="sldNum"/>
          </p:nvPr>
        </p:nvSpPr>
        <p:spPr>
          <a:xfrm>
            <a:off x="17569655" y="9848231"/>
            <a:ext cx="1140600" cy="8184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1900"/>
              <a:t>‹#›</a:t>
            </a:fld>
            <a:endParaRPr sz="1900"/>
          </a:p>
        </p:txBody>
      </p:sp>
      <p:grpSp>
        <p:nvGrpSpPr>
          <p:cNvPr id="769" name="Google Shape;769;p61"/>
          <p:cNvGrpSpPr/>
          <p:nvPr/>
        </p:nvGrpSpPr>
        <p:grpSpPr>
          <a:xfrm>
            <a:off x="13" y="9568476"/>
            <a:ext cx="19007909" cy="1112345"/>
            <a:chOff x="13" y="9568476"/>
            <a:chExt cx="19007909" cy="1112345"/>
          </a:xfrm>
        </p:grpSpPr>
        <p:grpSp>
          <p:nvGrpSpPr>
            <p:cNvPr id="770" name="Google Shape;770;p61"/>
            <p:cNvGrpSpPr/>
            <p:nvPr/>
          </p:nvGrpSpPr>
          <p:grpSpPr>
            <a:xfrm>
              <a:off x="13" y="9568476"/>
              <a:ext cx="19007909" cy="1112258"/>
              <a:chOff x="-324645" y="2222500"/>
              <a:chExt cx="22260112" cy="1302563"/>
            </a:xfrm>
          </p:grpSpPr>
          <p:sp>
            <p:nvSpPr>
              <p:cNvPr id="771" name="Google Shape;771;p61"/>
              <p:cNvSpPr/>
              <p:nvPr/>
            </p:nvSpPr>
            <p:spPr>
              <a:xfrm>
                <a:off x="-324645" y="2222500"/>
                <a:ext cx="17645698" cy="1302563"/>
              </a:xfrm>
              <a:custGeom>
                <a:rect b="b" l="l" r="r" t="t"/>
                <a:pathLst>
                  <a:path extrusionOk="0" h="440055" w="1892300">
                    <a:moveTo>
                      <a:pt x="0" y="439737"/>
                    </a:moveTo>
                    <a:lnTo>
                      <a:pt x="1892300" y="439737"/>
                    </a:lnTo>
                    <a:lnTo>
                      <a:pt x="1892300" y="0"/>
                    </a:lnTo>
                    <a:lnTo>
                      <a:pt x="0" y="0"/>
                    </a:lnTo>
                    <a:lnTo>
                      <a:pt x="0" y="439737"/>
                    </a:lnTo>
                    <a:close/>
                  </a:path>
                </a:pathLst>
              </a:custGeom>
              <a:solidFill>
                <a:srgbClr val="FFF2CC"/>
              </a:solidFill>
              <a:ln>
                <a:noFill/>
              </a:ln>
              <a:effectLst>
                <a:outerShdw blurRad="44450" algn="ctr" dir="5400000" dist="27940">
                  <a:srgbClr val="000000">
                    <a:alpha val="31760"/>
                  </a:srgbClr>
                </a:outerShdw>
              </a:effectLst>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72" name="Google Shape;772;p61"/>
              <p:cNvSpPr/>
              <p:nvPr/>
            </p:nvSpPr>
            <p:spPr>
              <a:xfrm>
                <a:off x="20621789" y="2222500"/>
                <a:ext cx="1313678" cy="1302563"/>
              </a:xfrm>
              <a:custGeom>
                <a:rect b="b" l="l" r="r" t="t"/>
                <a:pathLst>
                  <a:path extrusionOk="0" h="440055" w="1883409">
                    <a:moveTo>
                      <a:pt x="0" y="0"/>
                    </a:moveTo>
                    <a:lnTo>
                      <a:pt x="0" y="439737"/>
                    </a:lnTo>
                    <a:lnTo>
                      <a:pt x="1883155" y="439737"/>
                    </a:lnTo>
                    <a:lnTo>
                      <a:pt x="1883155" y="0"/>
                    </a:lnTo>
                    <a:lnTo>
                      <a:pt x="0" y="0"/>
                    </a:lnTo>
                    <a:close/>
                  </a:path>
                </a:pathLst>
              </a:custGeom>
              <a:solidFill>
                <a:srgbClr val="FF8200"/>
              </a:solidFill>
              <a:ln>
                <a:noFill/>
              </a:ln>
              <a:effectLst>
                <a:outerShdw blurRad="44450" algn="ctr" dir="5400000" dist="27940">
                  <a:srgbClr val="000000">
                    <a:alpha val="31760"/>
                  </a:srgbClr>
                </a:outerShdw>
              </a:effectLst>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773" name="Google Shape;773;p61"/>
            <p:cNvSpPr/>
            <p:nvPr/>
          </p:nvSpPr>
          <p:spPr>
            <a:xfrm>
              <a:off x="15067756" y="9568581"/>
              <a:ext cx="2820405" cy="1112239"/>
            </a:xfrm>
            <a:custGeom>
              <a:rect b="b" l="l" r="r" t="t"/>
              <a:pathLst>
                <a:path extrusionOk="0" h="440055" w="1883409">
                  <a:moveTo>
                    <a:pt x="0" y="0"/>
                  </a:moveTo>
                  <a:lnTo>
                    <a:pt x="0" y="439737"/>
                  </a:lnTo>
                  <a:lnTo>
                    <a:pt x="1883155" y="439737"/>
                  </a:lnTo>
                  <a:lnTo>
                    <a:pt x="1883155" y="0"/>
                  </a:lnTo>
                  <a:lnTo>
                    <a:pt x="0" y="0"/>
                  </a:lnTo>
                  <a:close/>
                </a:path>
              </a:pathLst>
            </a:custGeom>
            <a:solidFill>
              <a:srgbClr val="FEE599"/>
            </a:solidFill>
            <a:ln>
              <a:noFill/>
            </a:ln>
            <a:effectLst>
              <a:outerShdw blurRad="44450" algn="ctr" dir="5400000" dist="27940">
                <a:srgbClr val="000000">
                  <a:alpha val="31760"/>
                </a:srgbClr>
              </a:outerShdw>
            </a:effectLst>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774" name="Google Shape;774;p61"/>
          <p:cNvSpPr txBox="1"/>
          <p:nvPr/>
        </p:nvSpPr>
        <p:spPr>
          <a:xfrm>
            <a:off x="665956" y="9771598"/>
            <a:ext cx="11277600" cy="708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4000">
                <a:solidFill>
                  <a:schemeClr val="dk1"/>
                </a:solidFill>
                <a:latin typeface="Times New Roman"/>
                <a:ea typeface="Times New Roman"/>
                <a:cs typeface="Times New Roman"/>
                <a:sym typeface="Times New Roman"/>
              </a:rPr>
              <a:t>Title of project</a:t>
            </a:r>
            <a:endParaRPr/>
          </a:p>
        </p:txBody>
      </p:sp>
      <p:sp>
        <p:nvSpPr>
          <p:cNvPr id="775" name="Google Shape;775;p61"/>
          <p:cNvSpPr txBox="1"/>
          <p:nvPr/>
        </p:nvSpPr>
        <p:spPr>
          <a:xfrm>
            <a:off x="15486923" y="9928984"/>
            <a:ext cx="22425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chemeClr val="dk1"/>
                </a:solidFill>
                <a:latin typeface="Times New Roman"/>
                <a:ea typeface="Times New Roman"/>
                <a:cs typeface="Times New Roman"/>
                <a:sym typeface="Times New Roman"/>
              </a:rPr>
              <a:t>Month - Year</a:t>
            </a:r>
            <a:endParaRPr sz="2800">
              <a:solidFill>
                <a:schemeClr val="dk1"/>
              </a:solidFill>
              <a:latin typeface="Calibri"/>
              <a:ea typeface="Calibri"/>
              <a:cs typeface="Calibri"/>
              <a:sym typeface="Calibri"/>
            </a:endParaRPr>
          </a:p>
        </p:txBody>
      </p:sp>
      <p:sp>
        <p:nvSpPr>
          <p:cNvPr id="776" name="Google Shape;776;p61"/>
          <p:cNvSpPr txBox="1"/>
          <p:nvPr/>
        </p:nvSpPr>
        <p:spPr>
          <a:xfrm>
            <a:off x="18115756" y="9911199"/>
            <a:ext cx="575100" cy="3885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3200">
                <a:solidFill>
                  <a:schemeClr val="lt1"/>
                </a:solidFill>
                <a:latin typeface="Calibri"/>
                <a:ea typeface="Calibri"/>
                <a:cs typeface="Calibri"/>
                <a:sym typeface="Calibri"/>
              </a:rPr>
              <a:t>‹#›</a:t>
            </a:fld>
            <a:endParaRPr sz="1870">
              <a:solidFill>
                <a:schemeClr val="lt1"/>
              </a:solidFill>
              <a:latin typeface="Calibri"/>
              <a:ea typeface="Calibri"/>
              <a:cs typeface="Calibri"/>
              <a:sym typeface="Calibri"/>
            </a:endParaRPr>
          </a:p>
        </p:txBody>
      </p:sp>
      <p:sp>
        <p:nvSpPr>
          <p:cNvPr id="777" name="Google Shape;777;p61"/>
          <p:cNvSpPr/>
          <p:nvPr/>
        </p:nvSpPr>
        <p:spPr>
          <a:xfrm>
            <a:off x="25" y="93525"/>
            <a:ext cx="9448903" cy="828307"/>
          </a:xfrm>
          <a:custGeom>
            <a:rect b="b" l="l" r="r" t="t"/>
            <a:pathLst>
              <a:path extrusionOk="0" h="439420" w="3844925">
                <a:moveTo>
                  <a:pt x="0" y="439204"/>
                </a:moveTo>
                <a:lnTo>
                  <a:pt x="3844798" y="439204"/>
                </a:lnTo>
                <a:lnTo>
                  <a:pt x="3844798" y="0"/>
                </a:lnTo>
                <a:lnTo>
                  <a:pt x="0" y="0"/>
                </a:lnTo>
                <a:lnTo>
                  <a:pt x="0" y="439204"/>
                </a:lnTo>
                <a:close/>
              </a:path>
            </a:pathLst>
          </a:custGeom>
          <a:solidFill>
            <a:srgbClr val="8E7CC3"/>
          </a:solidFill>
          <a:ln>
            <a:noFill/>
          </a:ln>
          <a:effectLst>
            <a:outerShdw blurRad="44450" algn="ctr" dir="5400000" dist="27940">
              <a:srgbClr val="000000">
                <a:alpha val="31760"/>
              </a:srgbClr>
            </a:outerShdw>
          </a:effectLst>
        </p:spPr>
        <p:txBody>
          <a:bodyPr anchorCtr="0" anchor="t" bIns="0" lIns="0" spcFirstLastPara="1" rIns="0" wrap="square" tIns="0">
            <a:noAutofit/>
          </a:bodyPr>
          <a:lstStyle/>
          <a:p>
            <a:pPr indent="0" lvl="1" marL="0" marR="0" rtl="0" algn="l">
              <a:spcBef>
                <a:spcPts val="0"/>
              </a:spcBef>
              <a:spcAft>
                <a:spcPts val="0"/>
              </a:spcAft>
              <a:buNone/>
            </a:pPr>
            <a:r>
              <a:rPr b="1" lang="en-US" sz="5400">
                <a:solidFill>
                  <a:schemeClr val="lt1"/>
                </a:solidFill>
                <a:latin typeface="Comic Sans MS"/>
                <a:ea typeface="Comic Sans MS"/>
                <a:cs typeface="Comic Sans MS"/>
                <a:sym typeface="Comic Sans MS"/>
              </a:rPr>
              <a:t> 5.2. System Architecture</a:t>
            </a:r>
            <a:endParaRPr b="1" i="0" sz="2000" u="none" cap="none" strike="noStrike">
              <a:solidFill>
                <a:schemeClr val="lt1"/>
              </a:solidFill>
              <a:latin typeface="Comic Sans MS"/>
              <a:ea typeface="Comic Sans MS"/>
              <a:cs typeface="Comic Sans MS"/>
              <a:sym typeface="Comic Sans MS"/>
            </a:endParaRPr>
          </a:p>
        </p:txBody>
      </p:sp>
      <p:grpSp>
        <p:nvGrpSpPr>
          <p:cNvPr id="778" name="Google Shape;778;p61"/>
          <p:cNvGrpSpPr/>
          <p:nvPr/>
        </p:nvGrpSpPr>
        <p:grpSpPr>
          <a:xfrm>
            <a:off x="13" y="9568476"/>
            <a:ext cx="19007909" cy="1112338"/>
            <a:chOff x="13" y="9568476"/>
            <a:chExt cx="19007909" cy="1112338"/>
          </a:xfrm>
        </p:grpSpPr>
        <p:grpSp>
          <p:nvGrpSpPr>
            <p:cNvPr id="779" name="Google Shape;779;p61"/>
            <p:cNvGrpSpPr/>
            <p:nvPr/>
          </p:nvGrpSpPr>
          <p:grpSpPr>
            <a:xfrm>
              <a:off x="13" y="9568476"/>
              <a:ext cx="19007909" cy="1112258"/>
              <a:chOff x="-324645" y="2222500"/>
              <a:chExt cx="22260112" cy="1302563"/>
            </a:xfrm>
          </p:grpSpPr>
          <p:sp>
            <p:nvSpPr>
              <p:cNvPr id="780" name="Google Shape;780;p61"/>
              <p:cNvSpPr/>
              <p:nvPr/>
            </p:nvSpPr>
            <p:spPr>
              <a:xfrm>
                <a:off x="-324645" y="2222500"/>
                <a:ext cx="17645698" cy="1302563"/>
              </a:xfrm>
              <a:custGeom>
                <a:rect b="b" l="l" r="r" t="t"/>
                <a:pathLst>
                  <a:path extrusionOk="0" h="440055" w="1892300">
                    <a:moveTo>
                      <a:pt x="0" y="439737"/>
                    </a:moveTo>
                    <a:lnTo>
                      <a:pt x="1892300" y="439737"/>
                    </a:lnTo>
                    <a:lnTo>
                      <a:pt x="1892300" y="0"/>
                    </a:lnTo>
                    <a:lnTo>
                      <a:pt x="0" y="0"/>
                    </a:lnTo>
                    <a:lnTo>
                      <a:pt x="0" y="439737"/>
                    </a:lnTo>
                    <a:close/>
                  </a:path>
                </a:pathLst>
              </a:custGeom>
              <a:solidFill>
                <a:srgbClr val="FFF2CC"/>
              </a:solidFill>
              <a:ln>
                <a:noFill/>
              </a:ln>
              <a:effectLst>
                <a:outerShdw blurRad="44450" algn="ctr" dir="5400000" dist="27940">
                  <a:srgbClr val="000000">
                    <a:alpha val="31760"/>
                  </a:srgbClr>
                </a:outerShdw>
              </a:effectLst>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81" name="Google Shape;781;p61"/>
              <p:cNvSpPr/>
              <p:nvPr/>
            </p:nvSpPr>
            <p:spPr>
              <a:xfrm>
                <a:off x="20621789" y="2222500"/>
                <a:ext cx="1313678" cy="1302563"/>
              </a:xfrm>
              <a:custGeom>
                <a:rect b="b" l="l" r="r" t="t"/>
                <a:pathLst>
                  <a:path extrusionOk="0" h="440055" w="1883409">
                    <a:moveTo>
                      <a:pt x="0" y="0"/>
                    </a:moveTo>
                    <a:lnTo>
                      <a:pt x="0" y="439737"/>
                    </a:lnTo>
                    <a:lnTo>
                      <a:pt x="1883155" y="439737"/>
                    </a:lnTo>
                    <a:lnTo>
                      <a:pt x="1883155" y="0"/>
                    </a:lnTo>
                    <a:lnTo>
                      <a:pt x="0" y="0"/>
                    </a:lnTo>
                    <a:close/>
                  </a:path>
                </a:pathLst>
              </a:custGeom>
              <a:solidFill>
                <a:srgbClr val="FF8200"/>
              </a:solidFill>
              <a:ln>
                <a:noFill/>
              </a:ln>
              <a:effectLst>
                <a:outerShdw blurRad="44450" algn="ctr" dir="5400000" dist="27940">
                  <a:srgbClr val="000000">
                    <a:alpha val="31760"/>
                  </a:srgbClr>
                </a:outerShdw>
              </a:effectLst>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782" name="Google Shape;782;p61"/>
            <p:cNvSpPr/>
            <p:nvPr/>
          </p:nvSpPr>
          <p:spPr>
            <a:xfrm>
              <a:off x="14574849" y="9568575"/>
              <a:ext cx="3310091" cy="1112239"/>
            </a:xfrm>
            <a:custGeom>
              <a:rect b="b" l="l" r="r" t="t"/>
              <a:pathLst>
                <a:path extrusionOk="0" h="440055" w="1883409">
                  <a:moveTo>
                    <a:pt x="0" y="0"/>
                  </a:moveTo>
                  <a:lnTo>
                    <a:pt x="0" y="439737"/>
                  </a:lnTo>
                  <a:lnTo>
                    <a:pt x="1883155" y="439737"/>
                  </a:lnTo>
                  <a:lnTo>
                    <a:pt x="1883155" y="0"/>
                  </a:lnTo>
                  <a:lnTo>
                    <a:pt x="0" y="0"/>
                  </a:lnTo>
                  <a:close/>
                </a:path>
              </a:pathLst>
            </a:custGeom>
            <a:solidFill>
              <a:srgbClr val="FEE599"/>
            </a:solidFill>
            <a:ln>
              <a:noFill/>
            </a:ln>
            <a:effectLst>
              <a:outerShdw blurRad="44450" algn="ctr" dir="5400000" dist="27940">
                <a:srgbClr val="000000">
                  <a:alpha val="31760"/>
                </a:srgbClr>
              </a:outerShdw>
            </a:effectLst>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783" name="Google Shape;783;p61"/>
          <p:cNvSpPr txBox="1"/>
          <p:nvPr/>
        </p:nvSpPr>
        <p:spPr>
          <a:xfrm>
            <a:off x="560331" y="9655610"/>
            <a:ext cx="11277600" cy="1462200"/>
          </a:xfrm>
          <a:prstGeom prst="rect">
            <a:avLst/>
          </a:prstGeom>
          <a:noFill/>
          <a:ln>
            <a:noFill/>
          </a:ln>
        </p:spPr>
        <p:txBody>
          <a:bodyPr anchorCtr="0" anchor="t" bIns="45700" lIns="91425" spcFirstLastPara="1" rIns="91425" wrap="square" tIns="45700">
            <a:spAutoFit/>
          </a:bodyPr>
          <a:lstStyle/>
          <a:p>
            <a:pPr indent="-533400" lvl="0" marL="457200" rtl="0" algn="l">
              <a:spcBef>
                <a:spcPts val="0"/>
              </a:spcBef>
              <a:spcAft>
                <a:spcPts val="0"/>
              </a:spcAft>
              <a:buClr>
                <a:srgbClr val="4C1130"/>
              </a:buClr>
              <a:buSzPts val="4800"/>
              <a:buFont typeface="Comic Sans MS"/>
              <a:buChar char="➢"/>
            </a:pPr>
            <a:r>
              <a:rPr lang="en-US" sz="4800">
                <a:solidFill>
                  <a:srgbClr val="4C1130"/>
                </a:solidFill>
                <a:latin typeface="Comic Sans MS"/>
                <a:ea typeface="Comic Sans MS"/>
                <a:cs typeface="Comic Sans MS"/>
                <a:sym typeface="Comic Sans MS"/>
              </a:rPr>
              <a:t>Event Management Portal</a:t>
            </a:r>
            <a:endParaRPr sz="4000">
              <a:solidFill>
                <a:srgbClr val="4C1130"/>
              </a:solidFill>
              <a:latin typeface="Comic Sans MS"/>
              <a:ea typeface="Comic Sans MS"/>
              <a:cs typeface="Comic Sans MS"/>
              <a:sym typeface="Comic Sans MS"/>
            </a:endParaRPr>
          </a:p>
          <a:p>
            <a:pPr indent="0" lvl="0" marL="914400" rtl="0" algn="l">
              <a:spcBef>
                <a:spcPts val="0"/>
              </a:spcBef>
              <a:spcAft>
                <a:spcPts val="0"/>
              </a:spcAft>
              <a:buNone/>
            </a:pPr>
            <a:r>
              <a:t/>
            </a:r>
            <a:endParaRPr b="1" sz="4100">
              <a:solidFill>
                <a:srgbClr val="4C1130"/>
              </a:solidFill>
              <a:latin typeface="Roboto"/>
              <a:ea typeface="Roboto"/>
              <a:cs typeface="Roboto"/>
              <a:sym typeface="Roboto"/>
            </a:endParaRPr>
          </a:p>
        </p:txBody>
      </p:sp>
      <p:sp>
        <p:nvSpPr>
          <p:cNvPr id="784" name="Google Shape;784;p61"/>
          <p:cNvSpPr txBox="1"/>
          <p:nvPr/>
        </p:nvSpPr>
        <p:spPr>
          <a:xfrm>
            <a:off x="18011498" y="9771601"/>
            <a:ext cx="783600" cy="7080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3200">
                <a:solidFill>
                  <a:schemeClr val="lt1"/>
                </a:solidFill>
                <a:latin typeface="Calibri"/>
                <a:ea typeface="Calibri"/>
                <a:cs typeface="Calibri"/>
                <a:sym typeface="Calibri"/>
              </a:rPr>
              <a:t>‹#›</a:t>
            </a:fld>
            <a:endParaRPr sz="1870">
              <a:solidFill>
                <a:schemeClr val="lt1"/>
              </a:solidFill>
              <a:latin typeface="Calibri"/>
              <a:ea typeface="Calibri"/>
              <a:cs typeface="Calibri"/>
              <a:sym typeface="Calibri"/>
            </a:endParaRPr>
          </a:p>
        </p:txBody>
      </p:sp>
      <p:sp>
        <p:nvSpPr>
          <p:cNvPr id="785" name="Google Shape;785;p61"/>
          <p:cNvSpPr txBox="1"/>
          <p:nvPr/>
        </p:nvSpPr>
        <p:spPr>
          <a:xfrm>
            <a:off x="14733276" y="9809500"/>
            <a:ext cx="35409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rgbClr val="4C1130"/>
                </a:solidFill>
                <a:latin typeface="Comic Sans MS"/>
                <a:ea typeface="Comic Sans MS"/>
                <a:cs typeface="Comic Sans MS"/>
                <a:sym typeface="Comic Sans MS"/>
              </a:rPr>
              <a:t>March - 2025</a:t>
            </a:r>
            <a:endParaRPr sz="2800">
              <a:solidFill>
                <a:srgbClr val="4C1130"/>
              </a:solidFill>
              <a:latin typeface="Comic Sans MS"/>
              <a:ea typeface="Comic Sans MS"/>
              <a:cs typeface="Comic Sans MS"/>
              <a:sym typeface="Comic Sans MS"/>
            </a:endParaRPr>
          </a:p>
        </p:txBody>
      </p:sp>
      <p:sp>
        <p:nvSpPr>
          <p:cNvPr id="786" name="Google Shape;786;p61"/>
          <p:cNvSpPr txBox="1"/>
          <p:nvPr/>
        </p:nvSpPr>
        <p:spPr>
          <a:xfrm>
            <a:off x="5411125" y="781150"/>
            <a:ext cx="14046600" cy="815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4100">
              <a:solidFill>
                <a:srgbClr val="4C1130"/>
              </a:solidFill>
              <a:latin typeface="Comic Sans MS"/>
              <a:ea typeface="Comic Sans MS"/>
              <a:cs typeface="Comic Sans MS"/>
              <a:sym typeface="Comic Sans MS"/>
            </a:endParaRPr>
          </a:p>
        </p:txBody>
      </p:sp>
      <p:sp>
        <p:nvSpPr>
          <p:cNvPr id="787" name="Google Shape;787;p61"/>
          <p:cNvSpPr txBox="1"/>
          <p:nvPr/>
        </p:nvSpPr>
        <p:spPr>
          <a:xfrm>
            <a:off x="9081875" y="134800"/>
            <a:ext cx="9685800" cy="815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4100">
                <a:solidFill>
                  <a:srgbClr val="4C1130"/>
                </a:solidFill>
                <a:latin typeface="Comic Sans MS"/>
                <a:ea typeface="Comic Sans MS"/>
                <a:cs typeface="Comic Sans MS"/>
                <a:sym typeface="Comic Sans MS"/>
              </a:rPr>
              <a:t>     Activity Diagram</a:t>
            </a:r>
            <a:endParaRPr b="1" sz="4100">
              <a:solidFill>
                <a:srgbClr val="4C1130"/>
              </a:solidFill>
              <a:latin typeface="Comic Sans MS"/>
              <a:ea typeface="Comic Sans MS"/>
              <a:cs typeface="Comic Sans MS"/>
              <a:sym typeface="Comic Sans MS"/>
            </a:endParaRPr>
          </a:p>
        </p:txBody>
      </p:sp>
      <p:pic>
        <p:nvPicPr>
          <p:cNvPr id="788" name="Google Shape;788;p61"/>
          <p:cNvPicPr preferRelativeResize="0"/>
          <p:nvPr/>
        </p:nvPicPr>
        <p:blipFill>
          <a:blip r:embed="rId3">
            <a:alphaModFix/>
          </a:blip>
          <a:stretch>
            <a:fillRect/>
          </a:stretch>
        </p:blipFill>
        <p:spPr>
          <a:xfrm>
            <a:off x="1842350" y="1030987"/>
            <a:ext cx="15335250" cy="8457001"/>
          </a:xfrm>
          <a:prstGeom prst="rect">
            <a:avLst/>
          </a:prstGeom>
          <a:noFill/>
          <a:ln>
            <a:noFill/>
          </a:ln>
          <a:effectLst>
            <a:outerShdw blurRad="371475" rotWithShape="0" algn="bl">
              <a:srgbClr val="4C1130">
                <a:alpha val="85000"/>
              </a:srgbClr>
            </a:outerShdw>
          </a:effectLst>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792" name="Shape 792"/>
        <p:cNvGrpSpPr/>
        <p:nvPr/>
      </p:nvGrpSpPr>
      <p:grpSpPr>
        <a:xfrm>
          <a:off x="0" y="0"/>
          <a:ext cx="0" cy="0"/>
          <a:chOff x="0" y="0"/>
          <a:chExt cx="0" cy="0"/>
        </a:xfrm>
      </p:grpSpPr>
      <p:sp>
        <p:nvSpPr>
          <p:cNvPr id="793" name="Google Shape;793;p62"/>
          <p:cNvSpPr txBox="1"/>
          <p:nvPr>
            <p:ph idx="4294967295" type="sldNum"/>
          </p:nvPr>
        </p:nvSpPr>
        <p:spPr>
          <a:xfrm>
            <a:off x="17569655" y="9848231"/>
            <a:ext cx="1140600" cy="8184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1900"/>
              <a:t>‹#›</a:t>
            </a:fld>
            <a:endParaRPr sz="1900"/>
          </a:p>
        </p:txBody>
      </p:sp>
      <p:grpSp>
        <p:nvGrpSpPr>
          <p:cNvPr id="794" name="Google Shape;794;p62"/>
          <p:cNvGrpSpPr/>
          <p:nvPr/>
        </p:nvGrpSpPr>
        <p:grpSpPr>
          <a:xfrm>
            <a:off x="13" y="9568476"/>
            <a:ext cx="19007909" cy="1112345"/>
            <a:chOff x="13" y="9568476"/>
            <a:chExt cx="19007909" cy="1112345"/>
          </a:xfrm>
        </p:grpSpPr>
        <p:grpSp>
          <p:nvGrpSpPr>
            <p:cNvPr id="795" name="Google Shape;795;p62"/>
            <p:cNvGrpSpPr/>
            <p:nvPr/>
          </p:nvGrpSpPr>
          <p:grpSpPr>
            <a:xfrm>
              <a:off x="13" y="9568476"/>
              <a:ext cx="19007909" cy="1112258"/>
              <a:chOff x="-324645" y="2222500"/>
              <a:chExt cx="22260112" cy="1302563"/>
            </a:xfrm>
          </p:grpSpPr>
          <p:sp>
            <p:nvSpPr>
              <p:cNvPr id="796" name="Google Shape;796;p62"/>
              <p:cNvSpPr/>
              <p:nvPr/>
            </p:nvSpPr>
            <p:spPr>
              <a:xfrm>
                <a:off x="-324645" y="2222500"/>
                <a:ext cx="17645698" cy="1302563"/>
              </a:xfrm>
              <a:custGeom>
                <a:rect b="b" l="l" r="r" t="t"/>
                <a:pathLst>
                  <a:path extrusionOk="0" h="440055" w="1892300">
                    <a:moveTo>
                      <a:pt x="0" y="439737"/>
                    </a:moveTo>
                    <a:lnTo>
                      <a:pt x="1892300" y="439737"/>
                    </a:lnTo>
                    <a:lnTo>
                      <a:pt x="1892300" y="0"/>
                    </a:lnTo>
                    <a:lnTo>
                      <a:pt x="0" y="0"/>
                    </a:lnTo>
                    <a:lnTo>
                      <a:pt x="0" y="439737"/>
                    </a:lnTo>
                    <a:close/>
                  </a:path>
                </a:pathLst>
              </a:custGeom>
              <a:solidFill>
                <a:srgbClr val="FFF2CC"/>
              </a:solidFill>
              <a:ln>
                <a:noFill/>
              </a:ln>
              <a:effectLst>
                <a:outerShdw blurRad="44450" algn="ctr" dir="5400000" dist="27940">
                  <a:srgbClr val="000000">
                    <a:alpha val="31760"/>
                  </a:srgbClr>
                </a:outerShdw>
              </a:effectLst>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97" name="Google Shape;797;p62"/>
              <p:cNvSpPr/>
              <p:nvPr/>
            </p:nvSpPr>
            <p:spPr>
              <a:xfrm>
                <a:off x="20621789" y="2222500"/>
                <a:ext cx="1313678" cy="1302563"/>
              </a:xfrm>
              <a:custGeom>
                <a:rect b="b" l="l" r="r" t="t"/>
                <a:pathLst>
                  <a:path extrusionOk="0" h="440055" w="1883409">
                    <a:moveTo>
                      <a:pt x="0" y="0"/>
                    </a:moveTo>
                    <a:lnTo>
                      <a:pt x="0" y="439737"/>
                    </a:lnTo>
                    <a:lnTo>
                      <a:pt x="1883155" y="439737"/>
                    </a:lnTo>
                    <a:lnTo>
                      <a:pt x="1883155" y="0"/>
                    </a:lnTo>
                    <a:lnTo>
                      <a:pt x="0" y="0"/>
                    </a:lnTo>
                    <a:close/>
                  </a:path>
                </a:pathLst>
              </a:custGeom>
              <a:solidFill>
                <a:srgbClr val="FF8200"/>
              </a:solidFill>
              <a:ln>
                <a:noFill/>
              </a:ln>
              <a:effectLst>
                <a:outerShdw blurRad="44450" algn="ctr" dir="5400000" dist="27940">
                  <a:srgbClr val="000000">
                    <a:alpha val="31760"/>
                  </a:srgbClr>
                </a:outerShdw>
              </a:effectLst>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798" name="Google Shape;798;p62"/>
            <p:cNvSpPr/>
            <p:nvPr/>
          </p:nvSpPr>
          <p:spPr>
            <a:xfrm>
              <a:off x="15067756" y="9568581"/>
              <a:ext cx="2820405" cy="1112239"/>
            </a:xfrm>
            <a:custGeom>
              <a:rect b="b" l="l" r="r" t="t"/>
              <a:pathLst>
                <a:path extrusionOk="0" h="440055" w="1883409">
                  <a:moveTo>
                    <a:pt x="0" y="0"/>
                  </a:moveTo>
                  <a:lnTo>
                    <a:pt x="0" y="439737"/>
                  </a:lnTo>
                  <a:lnTo>
                    <a:pt x="1883155" y="439737"/>
                  </a:lnTo>
                  <a:lnTo>
                    <a:pt x="1883155" y="0"/>
                  </a:lnTo>
                  <a:lnTo>
                    <a:pt x="0" y="0"/>
                  </a:lnTo>
                  <a:close/>
                </a:path>
              </a:pathLst>
            </a:custGeom>
            <a:solidFill>
              <a:srgbClr val="FEE599"/>
            </a:solidFill>
            <a:ln>
              <a:noFill/>
            </a:ln>
            <a:effectLst>
              <a:outerShdw blurRad="44450" algn="ctr" dir="5400000" dist="27940">
                <a:srgbClr val="000000">
                  <a:alpha val="31760"/>
                </a:srgbClr>
              </a:outerShdw>
            </a:effectLst>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799" name="Google Shape;799;p62"/>
          <p:cNvSpPr txBox="1"/>
          <p:nvPr/>
        </p:nvSpPr>
        <p:spPr>
          <a:xfrm>
            <a:off x="665956" y="9771598"/>
            <a:ext cx="11277600" cy="708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4000">
                <a:solidFill>
                  <a:schemeClr val="dk1"/>
                </a:solidFill>
                <a:latin typeface="Times New Roman"/>
                <a:ea typeface="Times New Roman"/>
                <a:cs typeface="Times New Roman"/>
                <a:sym typeface="Times New Roman"/>
              </a:rPr>
              <a:t>Title of project</a:t>
            </a:r>
            <a:endParaRPr/>
          </a:p>
        </p:txBody>
      </p:sp>
      <p:sp>
        <p:nvSpPr>
          <p:cNvPr id="800" name="Google Shape;800;p62"/>
          <p:cNvSpPr txBox="1"/>
          <p:nvPr/>
        </p:nvSpPr>
        <p:spPr>
          <a:xfrm>
            <a:off x="15486923" y="9928984"/>
            <a:ext cx="22425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chemeClr val="dk1"/>
                </a:solidFill>
                <a:latin typeface="Times New Roman"/>
                <a:ea typeface="Times New Roman"/>
                <a:cs typeface="Times New Roman"/>
                <a:sym typeface="Times New Roman"/>
              </a:rPr>
              <a:t>Month - Year</a:t>
            </a:r>
            <a:endParaRPr sz="2800">
              <a:solidFill>
                <a:schemeClr val="dk1"/>
              </a:solidFill>
              <a:latin typeface="Calibri"/>
              <a:ea typeface="Calibri"/>
              <a:cs typeface="Calibri"/>
              <a:sym typeface="Calibri"/>
            </a:endParaRPr>
          </a:p>
        </p:txBody>
      </p:sp>
      <p:sp>
        <p:nvSpPr>
          <p:cNvPr id="801" name="Google Shape;801;p62"/>
          <p:cNvSpPr txBox="1"/>
          <p:nvPr/>
        </p:nvSpPr>
        <p:spPr>
          <a:xfrm>
            <a:off x="18115756" y="9911199"/>
            <a:ext cx="575100" cy="3885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3200">
                <a:solidFill>
                  <a:schemeClr val="lt1"/>
                </a:solidFill>
                <a:latin typeface="Calibri"/>
                <a:ea typeface="Calibri"/>
                <a:cs typeface="Calibri"/>
                <a:sym typeface="Calibri"/>
              </a:rPr>
              <a:t>‹#›</a:t>
            </a:fld>
            <a:endParaRPr sz="1870">
              <a:solidFill>
                <a:schemeClr val="lt1"/>
              </a:solidFill>
              <a:latin typeface="Calibri"/>
              <a:ea typeface="Calibri"/>
              <a:cs typeface="Calibri"/>
              <a:sym typeface="Calibri"/>
            </a:endParaRPr>
          </a:p>
        </p:txBody>
      </p:sp>
      <p:sp>
        <p:nvSpPr>
          <p:cNvPr id="802" name="Google Shape;802;p62"/>
          <p:cNvSpPr/>
          <p:nvPr/>
        </p:nvSpPr>
        <p:spPr>
          <a:xfrm>
            <a:off x="25" y="93525"/>
            <a:ext cx="8910614" cy="828307"/>
          </a:xfrm>
          <a:custGeom>
            <a:rect b="b" l="l" r="r" t="t"/>
            <a:pathLst>
              <a:path extrusionOk="0" h="439420" w="3844925">
                <a:moveTo>
                  <a:pt x="0" y="439204"/>
                </a:moveTo>
                <a:lnTo>
                  <a:pt x="3844798" y="439204"/>
                </a:lnTo>
                <a:lnTo>
                  <a:pt x="3844798" y="0"/>
                </a:lnTo>
                <a:lnTo>
                  <a:pt x="0" y="0"/>
                </a:lnTo>
                <a:lnTo>
                  <a:pt x="0" y="439204"/>
                </a:lnTo>
                <a:close/>
              </a:path>
            </a:pathLst>
          </a:custGeom>
          <a:solidFill>
            <a:srgbClr val="8E7CC3"/>
          </a:solidFill>
          <a:ln>
            <a:noFill/>
          </a:ln>
          <a:effectLst>
            <a:outerShdw blurRad="44450" algn="ctr" dir="5400000" dist="27940">
              <a:srgbClr val="000000">
                <a:alpha val="31760"/>
              </a:srgbClr>
            </a:outerShdw>
          </a:effectLst>
        </p:spPr>
        <p:txBody>
          <a:bodyPr anchorCtr="0" anchor="t" bIns="0" lIns="0" spcFirstLastPara="1" rIns="0" wrap="square" tIns="0">
            <a:noAutofit/>
          </a:bodyPr>
          <a:lstStyle/>
          <a:p>
            <a:pPr indent="0" lvl="1" marL="0" marR="0" rtl="0" algn="l">
              <a:spcBef>
                <a:spcPts val="0"/>
              </a:spcBef>
              <a:spcAft>
                <a:spcPts val="0"/>
              </a:spcAft>
              <a:buNone/>
            </a:pPr>
            <a:r>
              <a:rPr b="1" lang="en-US" sz="5400">
                <a:solidFill>
                  <a:schemeClr val="lt1"/>
                </a:solidFill>
                <a:latin typeface="Comic Sans MS"/>
                <a:ea typeface="Comic Sans MS"/>
                <a:cs typeface="Comic Sans MS"/>
                <a:sym typeface="Comic Sans MS"/>
              </a:rPr>
              <a:t> 6. Database Schema</a:t>
            </a:r>
            <a:endParaRPr b="1" i="0" sz="2000" u="none" cap="none" strike="noStrike">
              <a:solidFill>
                <a:schemeClr val="lt1"/>
              </a:solidFill>
              <a:latin typeface="Comic Sans MS"/>
              <a:ea typeface="Comic Sans MS"/>
              <a:cs typeface="Comic Sans MS"/>
              <a:sym typeface="Comic Sans MS"/>
            </a:endParaRPr>
          </a:p>
        </p:txBody>
      </p:sp>
      <p:grpSp>
        <p:nvGrpSpPr>
          <p:cNvPr id="803" name="Google Shape;803;p62"/>
          <p:cNvGrpSpPr/>
          <p:nvPr/>
        </p:nvGrpSpPr>
        <p:grpSpPr>
          <a:xfrm>
            <a:off x="13" y="9568476"/>
            <a:ext cx="19007909" cy="1112338"/>
            <a:chOff x="13" y="9568476"/>
            <a:chExt cx="19007909" cy="1112338"/>
          </a:xfrm>
        </p:grpSpPr>
        <p:grpSp>
          <p:nvGrpSpPr>
            <p:cNvPr id="804" name="Google Shape;804;p62"/>
            <p:cNvGrpSpPr/>
            <p:nvPr/>
          </p:nvGrpSpPr>
          <p:grpSpPr>
            <a:xfrm>
              <a:off x="13" y="9568476"/>
              <a:ext cx="19007909" cy="1112258"/>
              <a:chOff x="-324645" y="2222500"/>
              <a:chExt cx="22260112" cy="1302563"/>
            </a:xfrm>
          </p:grpSpPr>
          <p:sp>
            <p:nvSpPr>
              <p:cNvPr id="805" name="Google Shape;805;p62"/>
              <p:cNvSpPr/>
              <p:nvPr/>
            </p:nvSpPr>
            <p:spPr>
              <a:xfrm>
                <a:off x="-324645" y="2222500"/>
                <a:ext cx="17645698" cy="1302563"/>
              </a:xfrm>
              <a:custGeom>
                <a:rect b="b" l="l" r="r" t="t"/>
                <a:pathLst>
                  <a:path extrusionOk="0" h="440055" w="1892300">
                    <a:moveTo>
                      <a:pt x="0" y="439737"/>
                    </a:moveTo>
                    <a:lnTo>
                      <a:pt x="1892300" y="439737"/>
                    </a:lnTo>
                    <a:lnTo>
                      <a:pt x="1892300" y="0"/>
                    </a:lnTo>
                    <a:lnTo>
                      <a:pt x="0" y="0"/>
                    </a:lnTo>
                    <a:lnTo>
                      <a:pt x="0" y="439737"/>
                    </a:lnTo>
                    <a:close/>
                  </a:path>
                </a:pathLst>
              </a:custGeom>
              <a:solidFill>
                <a:srgbClr val="FFF2CC"/>
              </a:solidFill>
              <a:ln>
                <a:noFill/>
              </a:ln>
              <a:effectLst>
                <a:outerShdw blurRad="44450" algn="ctr" dir="5400000" dist="27940">
                  <a:srgbClr val="000000">
                    <a:alpha val="31760"/>
                  </a:srgbClr>
                </a:outerShdw>
              </a:effectLst>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06" name="Google Shape;806;p62"/>
              <p:cNvSpPr/>
              <p:nvPr/>
            </p:nvSpPr>
            <p:spPr>
              <a:xfrm>
                <a:off x="20621789" y="2222500"/>
                <a:ext cx="1313678" cy="1302563"/>
              </a:xfrm>
              <a:custGeom>
                <a:rect b="b" l="l" r="r" t="t"/>
                <a:pathLst>
                  <a:path extrusionOk="0" h="440055" w="1883409">
                    <a:moveTo>
                      <a:pt x="0" y="0"/>
                    </a:moveTo>
                    <a:lnTo>
                      <a:pt x="0" y="439737"/>
                    </a:lnTo>
                    <a:lnTo>
                      <a:pt x="1883155" y="439737"/>
                    </a:lnTo>
                    <a:lnTo>
                      <a:pt x="1883155" y="0"/>
                    </a:lnTo>
                    <a:lnTo>
                      <a:pt x="0" y="0"/>
                    </a:lnTo>
                    <a:close/>
                  </a:path>
                </a:pathLst>
              </a:custGeom>
              <a:solidFill>
                <a:srgbClr val="FF8200"/>
              </a:solidFill>
              <a:ln>
                <a:noFill/>
              </a:ln>
              <a:effectLst>
                <a:outerShdw blurRad="44450" algn="ctr" dir="5400000" dist="27940">
                  <a:srgbClr val="000000">
                    <a:alpha val="31760"/>
                  </a:srgbClr>
                </a:outerShdw>
              </a:effectLst>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807" name="Google Shape;807;p62"/>
            <p:cNvSpPr/>
            <p:nvPr/>
          </p:nvSpPr>
          <p:spPr>
            <a:xfrm>
              <a:off x="14574849" y="9568575"/>
              <a:ext cx="3310091" cy="1112239"/>
            </a:xfrm>
            <a:custGeom>
              <a:rect b="b" l="l" r="r" t="t"/>
              <a:pathLst>
                <a:path extrusionOk="0" h="440055" w="1883409">
                  <a:moveTo>
                    <a:pt x="0" y="0"/>
                  </a:moveTo>
                  <a:lnTo>
                    <a:pt x="0" y="439737"/>
                  </a:lnTo>
                  <a:lnTo>
                    <a:pt x="1883155" y="439737"/>
                  </a:lnTo>
                  <a:lnTo>
                    <a:pt x="1883155" y="0"/>
                  </a:lnTo>
                  <a:lnTo>
                    <a:pt x="0" y="0"/>
                  </a:lnTo>
                  <a:close/>
                </a:path>
              </a:pathLst>
            </a:custGeom>
            <a:solidFill>
              <a:srgbClr val="FEE599"/>
            </a:solidFill>
            <a:ln>
              <a:noFill/>
            </a:ln>
            <a:effectLst>
              <a:outerShdw blurRad="44450" algn="ctr" dir="5400000" dist="27940">
                <a:srgbClr val="000000">
                  <a:alpha val="31760"/>
                </a:srgbClr>
              </a:outerShdw>
            </a:effectLst>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808" name="Google Shape;808;p62"/>
          <p:cNvSpPr txBox="1"/>
          <p:nvPr/>
        </p:nvSpPr>
        <p:spPr>
          <a:xfrm>
            <a:off x="560331" y="9655610"/>
            <a:ext cx="11277600" cy="1462200"/>
          </a:xfrm>
          <a:prstGeom prst="rect">
            <a:avLst/>
          </a:prstGeom>
          <a:noFill/>
          <a:ln>
            <a:noFill/>
          </a:ln>
        </p:spPr>
        <p:txBody>
          <a:bodyPr anchorCtr="0" anchor="t" bIns="45700" lIns="91425" spcFirstLastPara="1" rIns="91425" wrap="square" tIns="45700">
            <a:spAutoFit/>
          </a:bodyPr>
          <a:lstStyle/>
          <a:p>
            <a:pPr indent="-533400" lvl="0" marL="457200" rtl="0" algn="l">
              <a:spcBef>
                <a:spcPts val="0"/>
              </a:spcBef>
              <a:spcAft>
                <a:spcPts val="0"/>
              </a:spcAft>
              <a:buClr>
                <a:srgbClr val="4C1130"/>
              </a:buClr>
              <a:buSzPts val="4800"/>
              <a:buFont typeface="Comic Sans MS"/>
              <a:buChar char="➢"/>
            </a:pPr>
            <a:r>
              <a:rPr lang="en-US" sz="4800">
                <a:solidFill>
                  <a:srgbClr val="4C1130"/>
                </a:solidFill>
                <a:latin typeface="Comic Sans MS"/>
                <a:ea typeface="Comic Sans MS"/>
                <a:cs typeface="Comic Sans MS"/>
                <a:sym typeface="Comic Sans MS"/>
              </a:rPr>
              <a:t>Event Management Portal</a:t>
            </a:r>
            <a:endParaRPr sz="4000">
              <a:solidFill>
                <a:srgbClr val="4C1130"/>
              </a:solidFill>
              <a:latin typeface="Comic Sans MS"/>
              <a:ea typeface="Comic Sans MS"/>
              <a:cs typeface="Comic Sans MS"/>
              <a:sym typeface="Comic Sans MS"/>
            </a:endParaRPr>
          </a:p>
          <a:p>
            <a:pPr indent="0" lvl="0" marL="914400" rtl="0" algn="l">
              <a:spcBef>
                <a:spcPts val="0"/>
              </a:spcBef>
              <a:spcAft>
                <a:spcPts val="0"/>
              </a:spcAft>
              <a:buNone/>
            </a:pPr>
            <a:r>
              <a:t/>
            </a:r>
            <a:endParaRPr b="1" sz="4100">
              <a:solidFill>
                <a:srgbClr val="4C1130"/>
              </a:solidFill>
              <a:latin typeface="Roboto"/>
              <a:ea typeface="Roboto"/>
              <a:cs typeface="Roboto"/>
              <a:sym typeface="Roboto"/>
            </a:endParaRPr>
          </a:p>
        </p:txBody>
      </p:sp>
      <p:sp>
        <p:nvSpPr>
          <p:cNvPr id="809" name="Google Shape;809;p62"/>
          <p:cNvSpPr txBox="1"/>
          <p:nvPr/>
        </p:nvSpPr>
        <p:spPr>
          <a:xfrm>
            <a:off x="14733276" y="9809500"/>
            <a:ext cx="35409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rgbClr val="4C1130"/>
                </a:solidFill>
                <a:latin typeface="Comic Sans MS"/>
                <a:ea typeface="Comic Sans MS"/>
                <a:cs typeface="Comic Sans MS"/>
                <a:sym typeface="Comic Sans MS"/>
              </a:rPr>
              <a:t>March - 2025</a:t>
            </a:r>
            <a:endParaRPr sz="2800">
              <a:solidFill>
                <a:srgbClr val="4C1130"/>
              </a:solidFill>
              <a:latin typeface="Comic Sans MS"/>
              <a:ea typeface="Comic Sans MS"/>
              <a:cs typeface="Comic Sans MS"/>
              <a:sym typeface="Comic Sans MS"/>
            </a:endParaRPr>
          </a:p>
        </p:txBody>
      </p:sp>
      <p:sp>
        <p:nvSpPr>
          <p:cNvPr id="810" name="Google Shape;810;p62"/>
          <p:cNvSpPr txBox="1"/>
          <p:nvPr/>
        </p:nvSpPr>
        <p:spPr>
          <a:xfrm>
            <a:off x="5411125" y="781150"/>
            <a:ext cx="14046600" cy="815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4100">
              <a:solidFill>
                <a:srgbClr val="4C1130"/>
              </a:solidFill>
              <a:latin typeface="Comic Sans MS"/>
              <a:ea typeface="Comic Sans MS"/>
              <a:cs typeface="Comic Sans MS"/>
              <a:sym typeface="Comic Sans MS"/>
            </a:endParaRPr>
          </a:p>
        </p:txBody>
      </p:sp>
      <p:sp>
        <p:nvSpPr>
          <p:cNvPr id="811" name="Google Shape;811;p62"/>
          <p:cNvSpPr txBox="1"/>
          <p:nvPr/>
        </p:nvSpPr>
        <p:spPr>
          <a:xfrm>
            <a:off x="18011498" y="9771601"/>
            <a:ext cx="783600" cy="7080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3200">
                <a:solidFill>
                  <a:schemeClr val="lt1"/>
                </a:solidFill>
                <a:latin typeface="Calibri"/>
                <a:ea typeface="Calibri"/>
                <a:cs typeface="Calibri"/>
                <a:sym typeface="Calibri"/>
              </a:rPr>
              <a:t>‹#›</a:t>
            </a:fld>
            <a:endParaRPr sz="1870">
              <a:solidFill>
                <a:schemeClr val="lt1"/>
              </a:solidFill>
              <a:latin typeface="Calibri"/>
              <a:ea typeface="Calibri"/>
              <a:cs typeface="Calibri"/>
              <a:sym typeface="Calibri"/>
            </a:endParaRPr>
          </a:p>
        </p:txBody>
      </p:sp>
      <p:pic>
        <p:nvPicPr>
          <p:cNvPr id="812" name="Google Shape;812;p62"/>
          <p:cNvPicPr preferRelativeResize="0"/>
          <p:nvPr/>
        </p:nvPicPr>
        <p:blipFill>
          <a:blip r:embed="rId3">
            <a:alphaModFix/>
          </a:blip>
          <a:stretch>
            <a:fillRect/>
          </a:stretch>
        </p:blipFill>
        <p:spPr>
          <a:xfrm>
            <a:off x="1436225" y="1168475"/>
            <a:ext cx="15972999" cy="8259025"/>
          </a:xfrm>
          <a:prstGeom prst="rect">
            <a:avLst/>
          </a:prstGeom>
          <a:noFill/>
          <a:ln>
            <a:noFill/>
          </a:ln>
          <a:effectLst>
            <a:outerShdw blurRad="371475" rotWithShape="0" algn="bl" dir="21540000" dist="19050">
              <a:srgbClr val="000000"/>
            </a:outerShdw>
          </a:effectLst>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1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1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Portfolio">
  <a:themeElements>
    <a:clrScheme name="Simple Light">
      <a:dk1>
        <a:srgbClr val="000000"/>
      </a:dk1>
      <a:lt1>
        <a:srgbClr val="FFFFFF"/>
      </a:lt1>
      <a:dk2>
        <a:srgbClr val="000000"/>
      </a:dk2>
      <a:lt2>
        <a:srgbClr val="A7BBC0"/>
      </a:lt2>
      <a:accent1>
        <a:srgbClr val="000000"/>
      </a:accent1>
      <a:accent2>
        <a:srgbClr val="000000"/>
      </a:accent2>
      <a:accent3>
        <a:srgbClr val="000000"/>
      </a:accent3>
      <a:accent4>
        <a:srgbClr val="000000"/>
      </a:accent4>
      <a:accent5>
        <a:srgbClr val="000000"/>
      </a:accent5>
      <a:accent6>
        <a:srgbClr val="000000"/>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